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என்னைவிட்டு நீங்கும்படிக்கு நான் மூன்றுதரம் கர்த்தரிடத்தில் வேண்டிக்கொ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ாகட்டும்; நான் உங்களுக்குப் பாரமாயிருக்கவில்லை; ஆனாலும், உபாயமுள்ளவனாயிருந்து, தந்திரத்தினாலே உங்களைப் பிடித்தேன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ிடத்திற்கு அனுப்பினவர்களில் எவன்மூலமாயாவது உங்களிடத்தில் பொழிவைத் தேடினதுண்ட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 கேட்டானென்று அறிந்திரு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 கேட்டானென்று அறிந்திர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னைக்குறித்து மேன்மைபாராட்டுவேன்; ஆனாலும் என்னைக்குறித்து என் பலவீனங்களிலேயன்றி, வேறொன்றிலும் மேன்மைபாராட்டமாட்ட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னைக்குறித்து மேன்மைபாராட்டுவேன்; ஆனாலும் என்னைக்குறித்து என் பலவீனங்களிலேயன்றி, வேறொன்றிலும் மேன்மைபாராட்டமா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ೊಗಳಿಕೊಳ್ಳುವದಕ್ಕೆ ನನಗೆ ಮನಸ್ಸಿ ದ್ದರೂ ನಾನು ಬುದ್ದಿಹೀನನಾಗುವದಿಲ್ಲ. ಯಾಕಂದರೆ ಸತ್ಯವನ್ನೇ ಹೇಳುತ್ತ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ೂ ಯಾವನೂ ನನ್ನಲ್ಲಿ ಕಾಣುವದಕ್ಕಿಂತಲೂ ನನ್ನಿಂದ ಕೇಳುವದ ಕ್ಕಿಂತಲೂ ಹೆಚ್ಚಾಗಿ ನನ್ನನ್ನು ಕುರಿತು ಎಣಿಸದಂತ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ೌನವಾಗಿರ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ಹೇರಳವಾದ ಪ್ರಕಟಣೆಗಳ ಮೂಲಕ ನಾನು ಮಿತಿವಿಾರಿ ಹೆಚ್ಚಿಸಿ ಕೊಳ್ಳಬಾರದೆಂದು ನನ್ನನ್ನು ಗುದ್ದ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ತಾನನ ದೂತನಂತೆ ನನ್ನ ಶರೀರದಲ್ಲಿ ಒಂದು ಮುಳ್ಳು ನನಗೆ ಕೊಡಲ್ಪಟ್ಟಿದೆ; ಹೀಗೆ ನಾನು ಮಿತಿವಿಾರಿ ಹೆಚ್ಚ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ಲಾರದಂತೆ ಇದ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ವಿಷಯದಲ್ಲಿ ಅದು ನನ್ನನ್ನು ಬಿಟ್ಟುಹೋಗಬೇಕೆಂದು ಮೂರು ಸಾರಿ ಕರ್ತನನ್ನು ಬೇಡ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ಕ್ಕಾತನು--ನನ್ನ ಕೃಪೆಯೇ ನಿನಗೆ ಸಾಕು; ಬಲಹೀನತೆಯಲ್ಲಿಯೇ ನನ್ನ ಬಲವು ಪರಿಪೂರ್ಣವಾಗುತ್ತದೆ ಎಂದ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ಿರಲಾಗಿ ಕ್ರಿಸ್ತನ ಬಲವು ನನ್ನಲ್ಲಿ ನೆಲೆಸಿ ಕೊಂಡಿರಬೇಕೆಂದು ನನಗುಂಟಾಗುವ ನಿರ್ಬಲಾ ವಸ್ಥೆಗಳ ವಿಷಯದಲ್ಲಿಯೇ ಬ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ವಾಗಿ ಹೆಚ್ಚಳ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ನಾನು ಕ್ರಿಸ್ತನ ನಿಮಿತ್ತ ನಿರ್ಬಲಾವಸ್ಥೆಗಳಲ್ಲಿ ಅವಮಾನಗಳಲ್ಲಿ ಕೊರತೆ ಗಳಲ್ಲಿ ಹಿಂಸೆ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ಕ್ಕಟ್ಟುಗಳಲ್ಲಿ ಸಂತೋಷವಾಗಿ ದ್ದೇನೆ; ಯಾಕಂದರೆ ನಾನು ಯಾವಾಗ ನಿರ್ಬಲ ನಾಗಿದ್ದೇನೋ ಅವಾಗಲೇ ಬಲವುಳ್ಳ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ಹೀಗೆ ಹೊಗಳಿಕೊಳ್ಳುವದರಲ್ಲಿ ಬುದ್ಧಿಹೀನ ನಾದೆನು; ಅದಕ್ಕೆ ನೀವೇ ನನ್ನನ್ನು ಬಲವಂತ ಮಾಡಿದಿರಿ. ನಿಮ್ಮ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ಹೊಗಳಿಕೆಯು ಉಂಟಾಗಬೇಕಾಗಿತ್ತು; ಯಾಕಂದರೆ ನಾನು ಏನೂ ಅಲ್ಲದವನಾದರೂ ಅತಿಶ್ರೇಷ್ಠರಾದ ಅಪೊಸ್ತಲರಿಗಿಂತ ಯಾವದ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ಕಡಿಮೆಯಾದವ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ಎಲ್ಲಾ ತಾಳ್ಮೆಯಲ್ಲಿಯೂ ಸೂಚಕಕಾರ್ಯಗಳನ್ನು ಅದ್ಭುತಗಳನ್ನು ಮಹತ್ಕಾರ್ಯಗಳನ್ನು ನಡಿಸಿದ್ದ ರಲ್ಲಿಯೂ ಅಪೊಸ್ತಲ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ತಕ್ಕ ಲಕ್ಷಣಗಳು ನಿಜ ವಾಗಿ ನಿಮ್ಮ ಮಧ್ಯದಲ್ಲಿ ತೋರ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ಭಾರವನ್ನು ನಾನು ನಿಮ್ಮ ಮೇಲೆ ಹಾಕಲಿಲ್ಲವೆಂಬ ಒಂದೇ ವಿಷಯದಲ್ಲಿ ಹೊರತು ಇನ್ನಾವ ವಿಷಯ ದಲ್ಲಿಯೂ ನಿಮ್ಮನ್ನು ಮಿಕ್ಕ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ಗಳವರಿಗಿಂತ ಕಡಿಮೆ ಮಾಡಲಿಲ್ಲವಲ್ಲಾ; ನಾನು ಮಾಡಿದ ಈ ಅನ್ಯಾಯವನ್ನು ಕ್ಷಮ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ನಾನು ನಿಮ್ಮ ಬಳಿಗೆ ಬರುವದಕ್ಕೆ ಸಿದ್ಧವಾಗಿರುವದು ಇದು ಮೂರನೆಯ ಸಾರಿ; ನಾನು ನಿಮಗೆ ಭಾರವಾಗಿ ರ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ಮ್ಮ ಸೊತ್ತನು ಆಶಿಸದೆ ನಿಮ್ಮನ್ನೇ ಆಶಿಸುತ್ತೇನೆ. ಯಾಕಂದರೆ ಮಕ್ಕಳು ತಂದೆತಾಯಿ ಗಳಿಗೋಸ್ಕರ ಆಸ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ಡುವದು ತಕ್ಕದ್ದಲ್ಲ, ತಂದೆತಾಯಿಗಳು ಮ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ಂತೂ ನನಗಿರುವದನ್ನು ನಿಮಗೋಸ್ಕರ ಅತಿ ಸಂತೋಷದಿಂದ ವೆಚ್ಚಮಾಡುತ್ತೇನೆ, ನನ್ನನ್ನೇ ವೆಚ್ಚ ಮಾ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ಮ್ಮನ್ನು ಹೆಚ್ಚಾಗಿ ಪ್ರೀತಿಸಿದರೆ ನೀವು ನನ್ನನ್ನು ಕಡಿಮೆಯಾಗಿ ಪ್ರೀತ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ಿರಲಿ, ನಾನು ನಿಮಗೆ ಭಾರವಿಲ್ಲದ ವನಾಗಿದ್ದಾಗ್ಯೂ ಯುಕ್ತಿಯುಳ್ಳವನಾಗಿ ನಾನು ನಿಮ್ಮನ್ನು ಉಪಾಯದಿಂದ ಹಿ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ಮ್ಮ ಬಳಿಗೆ ಕಳುಹಿಸಿದವರಲ್ಲಿ ಯಾವನ ಮೂಲಕವಾಗಿಯಾಗಲಿ ನಿಮ್ಮಿಂದ ನಾನು ಲಾಭ ಪಡೆದುಕೊಂಡೆ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ತೀತನನ್ನು ಅಪೇಕ್ಷಿಸಿ ಅವನ ಜೊತೆಯಲ್ಲಿ ಒಬ್ಬ ಸಹೋದರನನ್ನು ಕಳುಹಿಸಿಕೊಟ್ಟೆನು; ತೀತನು ನಿಮ್ಮಿಂದ ಏ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ಭವನ್ನು ಪಡೆದು ಕೊಂಡನೋ? ನಾವಿಬ್ಬರೂ ಒಂದೇ ಆತ್ಮನಿಂದ ನಡೆಯಲಿಲ್ಲವೋ? ನಾವು ಒಂದೇ ತರವಾದ ಹೆಜ್ಜೆ ಜಾಡ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ವು ತಪ್ಪಿಲ್ಲದವರೆಂದು ನಿಮಗೆ ಹೇಳುತ್ತೇ ವೆಂದು ನೆನಸುತ್ತೀರೋ? ದೇವರ ಸನ್ನಿಧಾನದಲ್ಲಿಯೇ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ಲ್ಲಿದ್ದು ಮಾತನಾಡುವವರಾಗಿದ್ದೇವೆ. ಅತಿ ಪ್ರಿಯರೇ, ನಾವು ಮಾಡುವದನ್ನೆಲ್ಲಾ ನಿಮ್ಮ ಭಕ್ತಿವೃದ್ದಿಗೋಸ್ಕರ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ನು ಬಂದಾಗ ಒಂದು ವೇಳೆ ನೀವು ನನ್ನ ಇಷ್ಟದ ಪ್ರಕಾರ ಇರುವದಿಲ್ಲವೇನೋ, ನಾನು ನಿಮ್ಮ ಇಷ್ಟ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ುವದಿಲ್ಲವೇನೋ, ಒಂದು ವೇಳೆ ನಿಮ್ಮಲ್ಲಿ ವಾಗ್ವಾದಗಳು ಹೊಟ್ಟೆಕಿಚ್ಚು ಕೋಪ ಜಗಳ ಚಾಡಿ ಹೇಳುವದು ಕಿವಿಯೂದ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ಬ್ಬಿಕೊಳ್ಳುವದು ಕಲಹ ಎಬ್ಬಿಸುವದು ಇವುಗಳು ಕಾಣ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ನಾನು ತಿರಿಗಿ ಬಂದಾಗ ನಿಮ್ಮ ಮಧ್ಯದಲ್ಲಿ ನಾನು ಕುಂದಿಹೋಗು ವಂತೆ ನನ್ನ ದೇವರು ಮಾಡಾನೆಂತಲೂ ಅಶುದ್ಧ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ರತನ ಬಂಡುತನಗಳನ್ನು ನಡಿಸಿ ಪಶ್ಚಾತ್ತಾಪ ಪಡದೆ ಆಗಲೇ ಪಾಪ ಮಾಡಿದ ಅನೇಕರ ವಿಷಯವಾಗಿ ನಾನು ವ್ಯಥೆಪಡಬೇಕಾದೀತ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ಭಯ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ೆಚ್ಚಳಪಡುವದು ಹೇಗೂ ವಿಹಿತವಲ್ಲ ದಿದ್ದರೂ ಅದು ನನಗೆ ಅವಶ್ಯವಾಗಿದೆ; ಆದದರಿಂದ ಕರ್ತನು ನನಗೆ ದಯಪಾಲಿಸಿದ ದರ್ಶನ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ಪ್ರಕಟನೆಗಳ ವಿಷಯವ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್ರಿಸ್ತನಲ್ಲಿದ್ದ ಒಬ್ಬ ಮನುಷ್ಯನನ್ನು ಬಲ್ಲೆನು, ಅವನು ಹದಿನಾಲ್ಕು ವರುಷಗಳ ಹಿಂದೆ ಮೂರನೇ ಪರಲೋಕ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ಯ್ಯಲ್ಪಟ್ಟನು. (ಅವನ ದೇಹಸಹಿತನಾಗಿ ಒಯ್ಯಲ್ಪಟ್ಟನೋ ದೇಹರಹಿತನಾಗಿ ಒಯ್ಯಲ್ಪಟ್ಟನೋ ನಾನು ಹೇಳಲಾರೆನು; ದೇವರೇ ಬಲ್ಲನ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ಂಥ ಮನುಷ್ಯನೊಬ್ಬನನ್ನು ನಾನು ಬಲ್ಲೆನು; (ಅವನು ದೇಹಸಹಿತನಾಗಿದ್ದನೋ ದೇಹ ರಹಿತನಾಗಿದ್ದನೋ ನಾನು ಹೇಳಲಾರೆನು, ದೇವರ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ನು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ಂಥ ಮನುಷ್ಯನು ಪರದೈಸಕ್ಕೆ ಒಯ್ಯಲ್ಪಟ್ಟು ಮನುಷ್ಯನು ನುಡಿಯಲಶಕ್ಯವಾದ ಆಡಲಾಗದ ಮಾತುಗಳನ್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ಂಥವನನ್ನು ಕುರಿತು ಹೆಚ್ಚಳಪಡುವೆನು, ನನ್ನನ್ನು ಕುರಿತಾದರೋ ನನ್ನ ನಿರ್ಬಲಾವಸ್ಥೆಗಳಲ್ಲಿಯೇ ಹೊರತು ಬೇರೆ ಹೆಚ್ಚ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2026-10-21T06:13:15Z</dcterms:created>
  <dcterms:modified xsi:type="dcterms:W3CDTF">2026-10-21T06:13:15Z</dcterms:modified>
  <dc:title>2 ಕೊರಿಂಥದವರಿಗೆ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