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2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க்குரிய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உயர்த்தி ஆராதி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நீர் பரிசுத்த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நீர் பரிசுத்த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ை மன்னிப்பவர் நீர் அல்லவ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ைய ஆராதனை உங்களுக்குத்த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னை போ~pப்பவர் நீர் அல்லவ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ைய ஆராதனை உங்களுக்குத்த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னை மாற்றியவர் நீர் அல்லவ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ைய ஆராதனை உங்களுக்குத்த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னை தேற்றுபவர் நீர் அல்லவ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ைய ஆராதனை உங்களுக்குத்த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்னை நேசிப்பவர் நீர் அல்லவ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ைய ஆராதனை உங்களுக்குத்த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என்னை ஆட்கொண்டவர் நீர் அல்லவ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ைய ஆராதனை உங்களுக்குத்த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என்னை அழைத்தவர் நீர் அல்லவ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ைய ஆராதனை உங்களுக்குத்த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2026-10-30T18:52:51Z</dcterms:created>
  <dcterms:modified xsi:type="dcterms:W3CDTF">2026-10-30T18:52:51Z</dcterms:modified>
  <dc:title>துதிப் பாடல்கள் : 265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