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presProps" Target="presProps.xml"/>
  <Relationship Id="rId25" Type="http://schemas.openxmlformats.org/officeDocument/2006/relationships/viewProps" Target="viewProps.xml"/>
  <Relationship Id="rId2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ுக்குப் புதுப்பாட்டைப் பாடுங்கள், பூமியின் குடிகளே, எல்லாரும் கர்த்தரைப் பாடுங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ுக்குப் புதுப்பாட்டைப் பாடுங்கள், பூமியின் குடிகளே, எல்லாரும் கர்த்தரைப் பாடுங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ைப் பாடி, அவருடைய நாமத்தை ஸ்தோத்திரித்து, நாளுக்குநாள் அவருடைய இரட்சிப்பைச் சுவிசேஷமாய் அறிவியுங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ைப் பாடி, அவருடைய நாமத்தை ஸ்தோத்திரித்து, நாளுக்குநாள் அவருடைய இரட்சிப்பைச் சுவிசேஷமாய் அறிவியுங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ஜாதிகளுக்குள் அவருடைய மகிமையையும், சகல ஜனங்களுக்குள்ளும் அவருடைய அதிசயங்களையும் விவரித்துச் சொல்லுங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ஜாதிகளுக்குள் அவருடைய மகிமையையும், சகல ஜனங்களுக்குள்ளும் அவருடைய அதிசயங்களையும் விவரித்துச் சொல்லுங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ர் பெரியவரும், மிகவும் ஸ்தோத்திரிக்கப்படத்தக்கவருமாயிருக்கிறார்; எல்லா தேவர்களிலும் பயப்படத்தக்கவர் அவரே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கல ஜனங்களுடைய தேவர்களும் விக்கிரகங்கள்தானே; கர்த்தரோ வானங்களை உண்டாக்கினவ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கிமையும் கனமும் அவர் சமுகத்தில் இருக்கிறது, வல்லமையும் மகத்துவமும் அவர் பரிசுத்த ஸ்தலத்திலுள்ளத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ஜனங்களின் வம்சங்களே, கர்த்தருக்கு மகிமையையும் வல்லமையையும் செலுத்துங்கள், கர்த்தருக்கே அதைச் செலுத்துங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ுக்கு அவருடைய நாமத்திற்குரிய மகிமையைச் செலுத்தி, காணிக்கைகளைக் கொண்டுவந்து, அவருடைய பிராகாரங்களில் பிரவேசியுங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ரிசுத்த அலங்காரத்துடனே கர்த்தரைத் தொழுதுகொள்ளுங்கள்; பூலோகத்தாரே, நீங்கள் யாவரும் அவருக்கு முன்பாக நடுங்குங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ரிசுத்த அலங்காரத்துடனே கர்த்தரைத் தொழுதுகொள்ளுங்கள்; பூலோகத்தாரே, நீங்கள் யாவரும் அவருக்கு முன்பாக நடுங்குங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ர் ராஜரிகம்பண்ணுகிறார், ஆகையால் பூச்சக்கரம் அசையாதபடி உறுதிப்பட்டிருக்கும்; அவர் ஜனங்களை நிதானமாய் நியாயந்தீர்ப்பார் என்று ஜாதிகளுக்குள்ளே சொல்லுங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ர் ராஜரிகம்பண்ணுகிறார், ஆகையால் பூச்சக்கரம் அசையாதபடி உறுதிப்பட்டிருக்கும்; அவர் ஜனங்களை நிதானமாய் நியாயந்தீர்ப்பார் என்று ஜாதிகளுக்குள்ளே சொல்லுங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வானங்கள் மகிழ்ந்து, பூமி பூரிப்பாகி, சமுத்திரமும் அதின் நிறைவும் முழங்குவதாக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வானங்கள் மகிழ்ந்து, பூமி பூரிப்பாகி, சமுத்திரமும் அதின் நிறைவும் முழங்குவதாக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டும் அதிலுள்ள யாவும் களிகூருவதாக; அப்பொழுது கர்த்தருக்கு முன்பாக காட்டு விருட்சங்களெல்லாம் கெம்பீரிக்கு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 வருகிறார், அவர் பூமியை நியாயந்தீர்க்க வருகிறார்; அவர் பூலோகத்தை நீதியோடும், ஜனங்களைச் சத்தியத்தோடும் நியாயந்தீர்ப்ப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 வருகிறார், அவர் பூமியை நியாயந்தீர்க்க வருகிறார்; அவர் பூலோகத்தை நீதியோடும், ஜனங்களைச் சத்தியத்தோடும் நியாயந்தீர்ப்ப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407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9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প্রভু যা কিছু নতুন করেছেন তার জন্য একটা নতুন গান গাও! সারা পৃথিবীকে প্রভুর উদ্দেশ্যে গেয়ে উঠ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9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াও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9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প্রভুর উদ্দেশ্যে গান গাও! তাঁর নামকে ধন্য কর! আনন্দ সংবাদ ছড়িয়ে দাও! যিনি প্রতিদিন আমাদের রক্ষ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9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ন তাঁর কথা বল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9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লোকেদের বল য়ে ঈশ্বর সত্যিই বিস্ময়কর| ঈশ্বর য়ে সব আশ্চর্য়্য় কার্য়্য় করেন তা সর্বত্র মানুষ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9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9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প্রভু মহান এবং প্রশংসার য়োগ্য| অন্য য়ে কোন “দেবতার” চেয়ে তিনি অনেক বেশী ভয়ঙ্কর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9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অন্যান্য সমস্ত জাতির “দেবতা” মূর্ত্তিমাত্র| কিন্তু প্রভু স্বর্গ সৃষ্টি কর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9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তাঁর সামনে অনুপম মহিমা ভাস্বর হয়ে ওঠে| ঈশ্বরের পবিত্র মন্দিরে শক্তি ও সৌন্দর্য়্য় দুই-ই আ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9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হে পরিবার ও জাতিগণ, প্রশংসার গান কর এবং প্রভুকে মহিমান্বিত কর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9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প্রভুর নামের প্রশংসা কর| তোমাদের নৈবেদ্য নাও এবং মন্দিরে যাও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9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তোমাদের পবিত্র পোশাকে প্রভুর সামনে নত হও| পৃথিবীর সমগ্র জনগণ, তাঁর উপস্থিতিতে তাঁকে শ্রদ্ধ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9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ানাও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9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জাতিগণের মধ্যে ঘোষণা করে দাও য়ে প্রভু রাজা! তাহলে বিশ্ব ধ্বংস হবে না| অতএব প্রভ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9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্যায়পরায়ণতার সঙ্গে লোকদের বিচার কর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9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হে স্বর্গলোক - সুখী হও! হে পৃথিবী - উল্লসিত হও! সমুদ্র এবং সমুদ্রে যা কিছু রয়েছে তোমরা সবা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9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নন্দে চিত্কার করে ওঠো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9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ক্ষেতগুলি এবং সেখানে যা কিছু জন্মেছে, সুখী হও! হে অরণ্যের বৃক্ষরাশি, তোমরা গান গাও ও সুখী হও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9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খুশী হও, কারণ প্রভু আসছেন. পৃথিবীকে শাসনকরার জন্য প্রভু আসছেন| ন্যায় বিচার ও সত্যপথে তিন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9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ৃথিবীকে শাসন কর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9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1">
  <a:themeElements>
    <a:clrScheme name="Theme6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2026-10-21T07:30:00Z</dcterms:created>
  <dcterms:modified xsi:type="dcterms:W3CDTF">2026-10-21T07:30:00Z</dcterms:modified>
  <dc:title>গীতসংহিতা : 96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