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68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ரிருளில் என் நேச தீப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றொளியில்லை வீடும் தூர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ும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தாங்கின், தூர காட்சி ஆசிய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் அடி மட்டும் என்முன் காட்டும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இஷ்டப்படி நடந்தேன், ஐய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னாளில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த்தாசை தேடவில்லை; இப்போ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ும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்லாசம் நாடினேன், திகில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ம்புகொண்டேன், அன்பாக மன்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ம்மட்டும் என்னை ஆசீர்வதித்தீர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ி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ாறு சேறு குன்றில்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ி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ய நேரம்வர, கள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றைந்துபோன நேசரைக் காண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2026-11-01T16:54:54Z</dcterms:created>
  <dcterms:modified xsi:type="dcterms:W3CDTF">2026-11-01T16:54:54Z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