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before the feast of the passover, when Jesus knew that his hour was come that he should depart out of this world unto the Father, having loved his own which were in the world, he loved them unto the en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before the feast of the passover, when Jesus knew that his hour was come that he should depart out of this world unto the Father, having loved his own which were in the world, he loved them unto the en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before the feast of the passover, when Jesus knew that his hour was come that he should depart out of this world unto the Father, having loved his own which were in the world, he loved them unto the en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upper being ended, the devil having now put into the heart of Judas Iscariot, Simon's son, to betray hi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upper being ended, the devil having now put into the heart of Judas Iscariot, Simon's son, to betray hi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Jesus knowing that the Father had given all things into his hands, and that he was come from God, and went to Go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Jesus knowing that the Father had given all things into his hands, and that he was come from God, and went to Go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He rises from supper, and laid aside his garments; and took a towel, and girded himself.]]></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fter that he pours water into a basin, and began to wash the disciples' feet, and to wipe them with the towel wherewith he was girde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fter that he pours water into a basin, and began to wash the disciples' feet, and to wipe them with the towel wherewith he was girde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comes he to Simon Peter: and Peter says unto him, Lord, do you wash my fee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comes he to Simon Peter: and Peter says unto him, Lord, do you wash my fee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Jesus answered and said unto him, What I do you know not now; but you shall know hereafter.]]></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Jesus answered and said unto him, What I do you know not now; but you shall know hereafte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Peter says unto him, You shall never wash my feet. Jesus answered him, If I wash you not, you have no part with m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Peter says unto him, You shall never wash my feet. Jesus answered him, If I wash you not, you have no part with m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imon Peter says unto him, Lord, not my feet only, but also my hands and my hea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imon Peter says unto him, Lord, not my feet only, but also my hands and my hea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Jesus says to him, He that is washed needs not save to wash his feet, but is clean everything: and all of you are clean, but not all.]]></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Jesus says to him, He that is washed needs not save to wash his feet, but is clean everything: and all of you are clean, but not all.]]></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he knew who should betray him; therefore said he, All of you are not all clea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he knew who should betray him; therefore said he, All of you are not all clea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o after he had washed their feet, and had taken his garments, and was set down again, he said unto them, Know all of you what I have done to you?]]></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o after he had washed their feet, and had taken his garments, and was set down again, he said unto them, Know all of you what I have done to you?]]></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ll of you call me Master and Lord: and all of you say well; for so I a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ll of you call me Master and Lord: and all of you say well; for so I a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f I then, your Lord and Master, have washed your feet; all of you also ought to wash one another's fee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f I then, your Lord and Master, have washed your feet; all of you also ought to wash one another's fee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I have given you an example, that all of you should do as I have done to you.]]></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Verily, verily, I say unto you, The servant is not greater than his lord; neither he that is sent greater than he that sent hi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Verily, verily, I say unto you, The servant is not greater than his lord; neither he that is sent greater than he that sent hi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If all of you know these things, happy are all of you if all of you do the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I speak not of you all: I know whom I have chosen: but that the scripture may be fulfilled, He that eats bread with me has lifted up his heel against m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I speak not of you all: I know whom I have chosen: but that the scripture may be fulfilled, He that eats bread with me has lifted up his heel against m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I tell you before it come, that, when it has come to pass, all of you may believe that I am h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I tell you before it come, that, when it has come to pass, all of you may believe that I am h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Verily, verily, I say unto you, He that receives whomsoever I send receives me; and he that receives me receives him that sent m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Verily, verily, I say unto you, He that receives whomsoever I send receives me; and he that receives me receives him that sent m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hen Jesus had thus said, he was troubled in spirit, and testified, and said, Verily, verily, I say unto you, that one of you shall betray m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hen Jesus had thus said, he was troubled in spirit, and testified, and said, Verily, verily, I say unto you, that one of you shall betray m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the disciples looked one on another, doubting of whom he spok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the disciples looked one on another, doubting of whom he spok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Now there was leaning on Jesus' bosom one of his disciples, whom Jesus love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Now there was leaning on Jesus' bosom one of his disciples, whom Jesus love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Simon Peter therefore beckoned to him, that he should ask who it should be of whom he spok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He then lying on Jesus' breast says unto him, Lord, who is i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Jesus answered, He it is, to whom I shall give a morsel, when I have dipped it. And when he had dipped the morsel, he gave it to Judas Iscariot, the son of Sim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Jesus answered, He it is, to whom I shall give a morsel, when I have dipped it. And when he had dipped the morsel, he gave it to Judas Iscariot, the son of Simo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after the morsel Satan entered into him. Then said Jesus unto him, That you do, do quickly.]]></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after the morsel Satan entered into him. Then said Jesus unto him, That you do, do quickly.]]></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Now no man at the table knew for what intent he spoke this unto him.]]></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For some of them thought, because Judas had the bag, that Jesus had said unto him, Buy those things that we have need of against the feast; or, that he should give something to the poor.]]></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For some of them thought, because Judas had the bag, that Jesus had said unto him, Buy those things that we have need of against the feast; or, that he should give something to the poor.]]></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For some of them thought, because Judas had the bag, that Jesus had said unto him, Buy those things that we have need of against the feast; or, that he should give something to the poor.]]></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He then having received the morsel went immediately out: and it was nigh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refore, when he was gone out, Jesus said, Now is the Son of man glorified, and God is glorified in him.]]></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refore, when he was gone out, Jesus said, Now is the Son of man glorified, and God is glorified in him.]]></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If God be glorified in him, God shall also glorify him in himself, and shall immediately glorify him.]]></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If God be glorified in him, God shall also glorify him in himself, and shall immediately glorify him.]]></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Little children, yet a little while I am with you. All of you shall seek me: and as I said unto the Jews, Where I go, all of you cannot come; so now I say to you.]]></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Little children, yet a little while I am with you. All of you shall seek me: and as I said unto the Jews, Where I go, all of you cannot come; so now I say to you.]]></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Little children, yet a little while I am with you. All of you shall seek me: and as I said unto the Jews, Where I go, all of you cannot come; so now I say to you.]]></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 new commandment I give unto you, That all of you love one another; as I have loved you, that all of you also love one another.]]></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 new commandment I give unto you, That all of you love one another; as I have loved you, that all of you also love one another.]]></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By this shall all men know that all of you are my disciples, if all of you have love one to another.]]></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By this shall all men know that all of you are my disciples, if all of you have love one to another.]]></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Simon Peter said unto him, Lord, where go you? Jesus answered him, Where I go, you can not follow me now; but you shall follow me afterward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Simon Peter said unto him, Lord, where go you? Jesus answered him, Where I go, you can not follow me now; but you shall follow me afterward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Peter said unto him, Lord, why cannot I follow you now? I will lay down my life for your sake.]]></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Peter said unto him, Lord, why cannot I follow you now? I will lay down my life for your sak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Jesus answered him, Will you lay down your life for my sake? Verily, verily, I say unto you, The cock shall not crow, till you have denied me three time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Jesus answered him, Will you lay down your life for my sake? Verily, verily, I say unto you, The cock shall not crow, till you have denied me three time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716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வான் : 1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ஸ்கா பண்டிகைக்கு முன்னே, இயேசு இவ்வுலகத்தை விட்டுப் பிதாவினிடத்திற்குப் போகும்படியான த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 வந்ததென்று அறிந்து, தாம் இவ்வுலகத்திலிருக்கிற தம்முடையவர்களிடத்தில் அன்புவைத்த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வுபரியந்தமும் அவர்களிடத்தில் அன்புவை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சீமோனின் குமாரனாகிய யூதாஸ்காரியோத்து அவரைக் காட்டிக்கொடுக்கும்படி பிசாசானவன் அவன் இருதய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டினபின்பு, அவர்கள் போஜனம்பண்ணிக்கொண்டிருக்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தம்முடைய கையில் பிதா எல்லாவற்றையும் ஒப்புக்கொடுத்தாரென்பதையும், தாம் தேவனிடத்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தையும், தேவனிடத்திற்குப் போகிறதையும் இயேசு அறி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ஜனத்தை விட்டெழுந்து, வஸ்திரங்களைச் கழற்றிவைத்து, ஒரு சீலையை எடுத்து, அரையிலே கட்டி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ன்பு பாத்திரத்தில் தண்ணீரை வார்த்து, சீஷருடைய கால்களைக் கழுவவும், தாம் கட்டிக்கொண்டி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யினால் துடைக்கவும் தொடங்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ர் சீமோன் பேதுருவினிடத்தில் வந்தபோது, அவன் அவரை நோக்கி: ஆண்டவரே, நீர் என் கால்களைக் கழுவ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யேசு அவனுக்குப் பிரதியுத்தரமாக: நான் செய்கிறது இன்னதென்று இப்பொழுது நீ அறியாய், இனிமேல் அறி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துரு அவரை நோக்கி: நீர் ஒருக்காலும் என் கால்களைக் கழுவப்படாது என்றான். இயேசு அவனு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யுத்தரமாக: நான் உன்னைக் கழுவாவிட்டால் என்னிடத்தில் உனக்குப் பங்கில்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ற்குச் சீமோன் பேதுரு: ஆண்டவரே, என் கால்களைமாத்திரமல்ல, என் கைகளையும் என் தலையையும்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வ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யேசு அவனை நோக்கி: முழுகினவன் தன் கால்களைமாத்திரம் கழுவவேண்டியதாயிருக்கும், மற்றப்படி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ழுவதும் சுத்தமாயிருக்கிறான்; நீங்கள் சுத்தமாயிருக்கிறீர்கள்; ஆகிலும் எல்லாரும் அல்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தம்மைக் காட்டிக்கொடுக்கிறவனை அவர் அறிந்திருந்தபடியினால் நீங்களெல்லாரும் சுத்தமுள்ளவர்கள் அ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ர்களுடைய கால்களை அவர் கழுவினபின்பு, தம்முடைய வஸ்திரங்களைத் தரித்துக்கொண்டு, திரு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கார்ந்து, அவர்களை நோக்கி: நான் உங்களுக்குச் செய்ததை அறிந்தி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ங்கள் என்னைப் போதகரென்றும் ஆண்டவரென்றும் சொல்லுகிறீர்கள். நீங்கள் சொல்லுகிறது சரியே,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ண்டவரும் போதகருமாகிய நானே உங்கள் கால்களைக் கழுவினதுண்டானால், நீங்களும் ஒருவருடைய கால்களை ஒரு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வ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ன் உங்களுக்குச் செய்ததுபோல நீங்களும் செய்யும்படி உங்களுக்கு மாதிரியைக் காண்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மெய்யாகவே மெய்யாகவே நான் உங்களுக்குச் சொல்லுகிறேன், ஊழியக்காரன் தன் எஜமானிலும் பெரியவன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ப்பட்டவன் தன்னை அனுப்பினவரிலும் பெரியவன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ங்கள் இவைகளை அறிந்திருக்கிறபடியினால், இவைகளைச் செய்வீர்களானால், பாக்கியவான்களாயி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உங்களெல்லாரையுங்குறித்து நான் பேசவில்லை, நான் தெரிந்துகொண்டவர்களை அறிவேன்; ஆகிலும் வேதவாக்கி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வேறத்தக்கதாக, என்னுடனே அப்பம் புசிக்கிறவன் என்மேல் தன் குதிகாலைத் தூ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து நடக்கும்போது நானே அவரென்று நீங்கள் விசுவாசிக்கும்பொருட்டு, இப்பொழுது அது நடப்பதற்கு மு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உங்களுக்கு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ன் அனுப்புகிறவனை ஏற்றுக்கொள்கிறவன் என்னை ஏற்றுக்கொள்ளுகிறான், என்னை ஏற்றுக்கொள்ளுகிறவன்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வரை ஏற்றுக்கொள்ளுகிறான் என்று, மெய்யாகவே மெய்யாகவே உங்களுக்குச் சொல்லு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யேசு இவைகளைச் சொன்னபின்பு, ஆவியிலே கலங்கி: உங்களில் ஒருவன் என்னைக் காட்டிக்கொடுப்பா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ய்யாகவே மெய்யாகவே உங்களுக்குச் சொல்லுகிறேன் என்று சாட்சியாகச்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யாரைக்குறித்துப் பேசுகிறாரோ என்று சீஷர்கள் ஐயப்பட்டு, ஒருவரையொரு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ப்பா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ந்தச் சமயத்தில் அவருடைய சீஷரில் இயேசுவுக்கு அன்பானவனாயிருந்த ஒருவன் இயேசுவின் மார்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ந்து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யாரைக்குறித்துச் சொல்லுகிறாறென்று விசாரிக்கும்படி சீமோன்பேதுரு அவனுக்குச் சைகைகா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ப்பொழுது அவன் இயேசுவின் மார்பிலே சாய்ந்துகொண்டு ஆண்டவரே, அவன் யா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இயேசு பிரதியுத்தரமாக: நான் இந்தத் துணிக்கையைத் தோய்த்து எவனுக்குக் கொடுப்பேனோ அவன்தா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 துணிக்கையைத் தோய்த்து, சீமோன் குமாரனாகிய யூதாஸ்காரியோத்துக்குக் கொ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ந்தத் துணிக்கையை அவன் வாங்கினபின்பு, சாத்தான் அவனுக்குள் புகுந்தான். அப்பொழுது இயேசு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நீ செய்கிறதைச் சீக்கிரமாய்ச் செய்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வர் இப்படி அவனுடனே சொன்னதின் கருத்தைப் பந்தியிருந்தவர்களில் ஒருவனும் அறிய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யூதாஸ் பணப்பையை வைத்துக்கொண்டிருந்தபடியினால், அவன் போய், பண்டிகைக்குத் தேவையானவை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ளும்படிக்காவது, தரித்திரருக்கு ஏதாகிலும் கொடுக்கும்படிக்காவது, இயேசு அவனுடனே சொல்லியிரு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லர் நினை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வன் அந்தத் துணிக்கையை வாங்கினவுடனே புறப்பட்டுப்போனான்; அப்பொழுது இராக்கால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வன் புறப்பட்டுப்போனபின்பு இயேசு: இப்பொழுது மனுஷகுமாரன் மகிமைப்படுகிறார், தேவனும் அவ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மைப்படு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தேவன் அவரில் மகிமைப்பட்டிருந்தால், தேவன் அவரைத் தம்மில் மகிமைப்படுத்துவார், சீக்கிரமாய்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மைப்படுத்து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பிள்ளைகளே, இன்னும் கொஞ்சக்காலம் நான் உங்களுடனேகூட இருப்பேன், நீங்கள் என்னைத் தே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னாலும் நான் போகிற இடத்துக்கு நீங்கள் வரக்கூடாதென்று நான் யூதரோடே சொன்னதுபோல இப்பொழுது உங்களோ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நீங்கள் ஒருவரிலொருவர் அன்பாயிருங்கள்; நான் உங்களில் அன்பாயிருந்ததுபோல நீங்களும் ஒருவரிலொரு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யிருங்கள் என்கிற புதிதான கட்டளையை உங்களுக்குக் கொடு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நீங்கள் ஒருவரிலொருவர் அன்புள்ளவர்களாயிருந்தால், அதினால் நீங்கள் என்னுடைய சீஷர்களென்று எ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கொள்வா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சீமோன்பேதுரு அவரை நோக்கி: ஆண்டவரே, நீர் எங்கே போகிறீர் என்றான். இயேசு அவனுக்குப் பிரதியுத்தர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போகிற இடத்துக்கு இப்பொழுது நீ என் பின்னே வரக்கூடாது, பிற்பாடு என் பின்னே வருவாய்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பேதுரு அவரை நோக்கி: ஆண்டவரே, நான் இப்பொழுது உமக்குப் பின்னே ஏன் வரக்கூடாது? உமக்காக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வனையும் கொடுப்பே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இயேசு அவனுக்குப் பிரதியுத்தரமாக: எனக்காக உன் ஜீவனைக் கொடுப்பாயோ? சேவல் கூவுகிறதற்கு முன்னே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 மூன்றுதரம் மறுதலிப்பாயென்று, மெய்யாகவே மெய்யாகவே உனக்குச் சொல்லு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2026-09-16T23:21:27Z</dcterms:created>
  <dcterms:modified xsi:type="dcterms:W3CDTF">2026-09-16T23:21:27Z</dcterms:modified>
  <dc:title>யோவான் : 13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