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32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உயிரான இயேசு என் உயிரோடு கலந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உயிரே நான் உம்மை துதிப்பேன்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உயிரான உயிரான உயிரான இயேசு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மெல்லாம் மறக்குத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ணர்வு எல்லாம் இனிக்குதையா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நாமம் துதிக்கையிலே இயேச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அன்பை ருசிக்கை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திருநாமம் உலக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ர்ந்த அடைக்கல அரண்தானே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திமான்கள் அதற்குள்ளே ஓ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கமாய் இருப்பா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திரு வசனம் எனக்கு என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் கொடுக்கும் நல்ல உணவா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ுதினம் நான் அதையே நினை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யானித்து மகிழ்ந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2026-10-31T22:49:33Z</dcterms:created>
  <dcterms:modified xsi:type="dcterms:W3CDTF">2026-10-31T22:49:33Z</dcterms:modified>
  <dc:title>துதிப் பாடல்கள் : 884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