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்முடைய கோபத்தில் என்னைக் கடிந்துகொள்ளாதேயும்; உம்முடைய உக்கிரத்தில் என்னைத் தண்டியாதே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்முடைய அம்புகள் எனக்குள்ளே தைத்திருக்கிறது; உமது கை என்னை இருத்து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கோபத்தினால் என் மாம்சத்தில் ஆரோக்கியமில்லை; என் பாவத்தினால் என் எலும்புகளில் சவுக்கியம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கோபத்தினால் என் மாம்சத்தில் ஆரோக்கியமில்லை; என் பாவத்தினால் என் எலும்புகளில் சவுக்கியம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அக்கிரமங்கள் என் தலைக்குமேலாகப் பெருகிற்று, அவைகள் பாரச்சுமையைப்போல என்னால் தாங்கக் கூடாத பாரமாயிற்ற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மதிகேட்டினிமித்தம் என் புண்கள் அழுகி நாற்றமெடுத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வேதனைப்பட்டு ஒடுங்கினேன்; நாள்முழுதும் துக்கப்பட்டுத் திரி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குடல்கள் எரிபந்தமாய் எரிகிறது, என் மாம்சத்தில் ஆரோக்கியம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ெலனற்றுப்போய், மிகவும் நொறுக்கப்பட்டேன்; என் இருதயத்தின் கொந்தளிப்பினால் கதறு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ண்டவரே, என் ஏங்கலெல்லாம் உமக்கு முன்பாக இருக்கிறது; என் தவிப்பு உமக்கு மறைவாயிருக்கவ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உள்ளம் குழம்பி அலைகிறது; என் பெலன் என்னை விட்டு விலகி, என் கண்களின் ஒளி முதலாய் இல்லாமற்போய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ிநேகிதரும் என் தோழரும் என் வாதையைக் கண்டு விலகுகிறார்கள்; என் இனத்தாரும் தூரத்திலே நிற்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ிநேகிதரும் என் தோழரும் என் வாதையைக் கண்டு விலகுகிறார்கள்; என் இனத்தாரும் தூரத்திலே நிற்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ிராணனை வாங்கத்தேடுகிறவர்கள் எனக்குக் கண்ணிகளை வைக்கிறார்கள்; எனக்குப் பொல்லாங்கு தேடுகிறவர்கள் கேடானவைகளைப்பேசி, நாள்முழுதும் வஞ்சனைகளை யோசிக்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ோ செவிடனைப்போலக் கேளாதவனாகவும், ஊமையனைப்போல வாய்திறவாதவனாகவும் இருக்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ோ செவிடனைப்போலக் கேளாதவனாகவும், ஊமையனைப்போல வாய்திறவாதவனாகவும் இருக்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துகேளாதவனும், தன் வாயில் மறு உத்தரவுகளில்லாதவனுமாயிருக்கிற மனுஷனைப்போலான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ாவே, உமக்குக் காத்திருக்கிறேன்; என் தேவனாகிய ஆண்டவரே, நீர் மறு உத்தரவு அருளினீ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என்னிமித்தம் சந்தோஷப்படாதபடிக்கு இப்படிச்சொன்னேன்; என் கால் தவறும்போது என்மேல் பெருமைபாராட்டுவார்கள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என்னிமித்தம் சந்தோஷப்படாதபடிக்கு இப்படிச்சொன்னேன்; என் கால் தவறும்போது என்மேல் பெருமைபாராட்டுவார்கள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தடுமாறி விழ ஏதுவாயிருக்கிறேன்; என் துக்கம் எப்பொழுதும் என் முன்பாக இ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அக்கிரமத்தை நான் அறிக்கையிட்டு, என் பாவத்தினிமித்தம் விசாரப்படு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சத்துருக்கள் வாழ்ந்து பலத்திருக்கிறார்கள்; முகாந்தரமில்லாமல் என்னைப் பகைக்கிறவர்கள் பெருகியிருக்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சத்துருக்கள் வாழ்ந்து பலத்திருக்கிறார்கள்; முகாந்தரமில்லாமல் என்னைப் பகைக்கிறவர்கள் பெருகியிருக்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நன்மையைப் பின்பற்றுகிறபடியால், நன்மைக்குத் தீமை செய்கிறவர்கள் என்னை விரோதிக்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நன்மையைப் பின்பற்றுகிறபடியால், நன்மைக்குத் தீமை செய்கிறவர்கள் என்னை விரோதிக்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ாவே, என்னைக் கைவிடாதேயும்; என் தேவனே, எனக்குத் தூரமாயிராதேய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இரட்சிப்பாகிய ஆண்டவரே, எனக்குச் சகாயஞ்செய்யத் தீவிரிய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યહોવા, તમે ક્રોધમાં આવી મને ઠપકો આપશો નહિ, અને તમારા ગુસ્સામંા મને તમે શિક્ષા કર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મારા બાણોએ મને વીંધી નાખ્યો છે; અને તમારા હાથે મને કચડી નાખ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મારા ગુસ્સાને લીધે મારું શરીર જરાપણ તંદુરસ્ત નથી. મારા પાપોને લીધે અને તમારી શિક્ષાને લીધે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ા હાડકાઁઓ ઇજા પામ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મારા માથા પર પાપો અને અન્યાયનો ભાર વધી ગયો છે, ભારે બોજાની જેમ તે મને અસહ્ય થઇ પડ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મારી મૂર્ખાઇને કારણે ઘા પડી ગયા છે અને કોહવાઇને ગંધાઇ ઊઠ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ું લથડી ગયો છું અને વાંકો વળી ગયો છું, અને આખો દિવસ હું શોક કર્યા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મારી કમરમાં અસહ્ય બળતરા થાય છેં, અને મારું શરીર રોગગ્રસ્ત થઇ ગ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ું નિર્બળ થઇને કચડાઇ ગયો છું, હૃદયની વેદનાને કારણે નિસાસા નાખ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ે યહોવા, તમને મારી સર્વ ઇચ્છાની ખબર છે, મારા એ નિસાસાથી તમે અજાણ્ય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મારા હૃદયના ધબકારા વધી ગયા છે, આંખોનું તેજ ઘટી ગયું છે. અને શકિત ઘટી ગ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મારા રોગનાં ભયથી, મારા સ્નેહીજનો અને મિત્રો દૂર થઇ ગયા છે, અને મારા સગાસબંધી સૌ કોઇ, મારાથી જૂદ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ઇ ર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શત્રુઓ મને મારવા ફાંદા ગોઠવે છે, મારું અહિત કરનારા હાનિકારક વાતો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મારી વિરુદ્ધ આખો દિવસ કપટી કાવતરા કરે છે. પણ હું તો બહેરા માણસની જેમ સાંભળતો નથી, પોતાનું મોઢ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ઘાડી ન શકું એવો હું મૂગો માણસ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સાંભળી ન શકે, ઉત્તર ન આપી શકે, હું એવા માણસ જેવ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હે યહોવા, મારા દેવ, હું તમારી વાટ જોઉં છું; હે યહોવા, હું આશા રાખું છું કે તમે મને ઉત્તર આપ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મેં કહ્યું, “મારો પગ લપસે ત્યારે, મારી વિરુદ્ધ બડાઇ કરનારા મારી દુ:ખદ પરિસ્થિતિ જોઇને કદાચ આનં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મ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હું હવે કોઇપણ સમયે ઢળી પડીશ, મારું દુ:ખ હંમેશા મારી સાથ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હું મારા પાપ ને અન્યાય કબુલ કરું છુ; અને મારા પાપ માટે હું બહુ દિલગીર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જેઓ વિના કારણે મારા શત્રુ થયા છે તેઓ અતિ પ્રબળ છે; જેઓ વિના કારણ મારો તિરસ્કાર કરે છે તેઓ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ખ્યા વધ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ભલાઇ ને બદલે દુષ્ટતા પાછી વાળે છે, અન્યાયથી તેઓ મારો તિરસ્કાર કરે છે, કારણ, હું જે સારું છે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ુસ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હે યહોવા, તમે મને તરછોડશો નહિ, હે મારા દેવ, મારાથી દૂર ન થ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હે યહોવા, મારા તારણના દેવ, તમે જલદી આવો અને મને મદદ કર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2026-10-21T10:23:59Z</dcterms:created>
  <dcterms:modified xsi:type="dcterms:W3CDTF">2026-10-21T10:23:59Z</dcterms:modified>
  <dc:title>ગીતશાસ્ત્ર : 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