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ું જે વચન યમિર્યાની પાસે આવ્યું તે એ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ું એકદમ કુંભારને ઘેર જા અને ત્યાં હું તને મારે જે કહેવાનું છે તે ક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હું કુંભારને ઘેર ગયો. અને જોયું તો તે ચાક પર કામ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ે જે વાસણ ઘડતો હતો તે તેની ઇચ્છા મુજબ તૈયાર થયું નહિ, તેથી તેણે તેને તોડીને ફરીથી માટ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ંડ પોતાને સારું લાગ્યું તેવા ઘાટનું બનાવ્યું અને બીજીવાર વાસણ બનાવવાની શરૂઆ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મારા લોકો મને ભૂલી ગયા છે. તેઓ નિરર્થક તુચ્છ મૂર્તિને ધૂપ ચઢાવે છે. તેઓએ તેમના પૂર્વજોના સ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ોર્નો ત્યાગ કર્યો છે અને પગદંડી વગરના ગંદા રસ્તાઓ પર ચાલ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મણે પોતાના દેશના એવા ભયંકર હાલ કર્યા છે કે લોકો સદા તેનો તિરસ્કાર કરશે. જતા આવતા સૌ કોઇ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શા જોઇને આભા બની માથું ધુણ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યહોવાની વાણી મન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હે ઇસ્રાએલ, આ કુંભારે જેમ માટીના પિંડનું જે કર્યું તેવું શું હું તમારી સાથે ન કરી શકું?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ીનો પિંડ કુંભારના હાથમાં છે તેમ તમે મારા હાથમાં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ા લોકોને હું પૂર્વના વાયરાની જેમ દુશ્મનો આગળ વેરવિખેર કરી નાખીશ. તેમની આફતને વખતે હું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પીઠ ફેરવીશ, જોઇશ સુદ્ધા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લોકોએ કહ્યું, “આવો આપણે યમિર્યાને દૂર કરીએ, આપણી પાસે આપણા પોતાના યાજકો આપણને શીખવવા માટ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ણા પુરુષો આપણને સલાહ આપવા માટે, તથા પ્રબોધકો આપણે શું કરવું તે આપણને કહેવા માટે છે.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ની સલાહની જરાય જરૂર નથી. આપણે તેને ચૂપ કરી દઇએ. જેથી તે આપણી વિરુદ્ધ કાઇં પણ વધારે બોલ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અને આપણને ફરીથી હેરાન કર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ઇ વાર હું કોઇ પ્રજાને કે રાજયને ઉખેડી નાખવાની, તોડી પાડવાની કે ખેદાનમેદાન કરી નાખવાની ધમ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મિર્યાએ પ્રાર્થના કરી, “હે યહોવા, મને ધ્યાનથી સાંભળ! મારા દુશ્મનો મારી વિરુદ્ધ જે કહ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તે પ્રજા જો દુષ્ટ માગેર્થી પાછી વળે તો તેના પર આફત ઉતારવાનો મેં કરેલો વિચાર માંડી વાળ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લાઇનો બદલો બૂરાઇથી કરાય તેમ છતાં, એ લોકો મારે માટે ખાડો ખોદી રહ્યા છે. તારો રોષ તેમના પરથી ઊ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ા માટે તારી સમક્ષ ઊભા રહીને મેં એમની વકીલાત કરી હતી તે યાદ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થવા કોઇવાર હું કોઇ પ્રજાને કે રાજ્યને મજબૂત અને સ્થિર કરવાનું વિચા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ો હવે તું એમના બાળકોને દુકાળને હવાલે કર. તેમને તરવારની ધારે મરવા દે. તેમની સ્ત્ર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વિહોણી અને પતિવિહોણી થવા દે. પુરુષોને રોગથી અને જવાનો લડાઇમાં તરવારથી માર્યા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પછી તે પ્રજા પોતાના વિચારો બદલી નાખે અને દુષ્ટતા તરફ ફરે તથા મને આધીન થવાની ના કહે તો હ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વિચારો ફેરવીશ અને મેં કહ્યું હતું તે પ્રમાણે હું તેઓને આશીર્વાદ આપ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ચાનક લશ્કરી ટૂકડીઓ તેઓ પર આવી ચઢે અને તેઓનાં ઘરોમાંથી ચીસો સાંભળશે, જ્યારે તું તારું લશ્કર લ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પર ચઢી આવે, કારણ કે મને ખાડામાં પાડી નાખવા માટે તેઓએ ખાડો ખોદ્યો છે. અને મારા રસ્તામાં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પાં છટકાં ગોઠવી ર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હવે જા અને યહૂદિયાના લોકોને અને યરૂશાલેમના વતનીઓને કહે કે, ‘આ યહોવાના વચન છે: સાંભળો, હું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ફતની તૈયારી કરી રહ્યો છું. હું તમારી વિરુદ્ધ યોજના ઘડી રહ્યો છું. માટે હવે તમારામાંનો એકે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દુષ્ટ માગેર્થી પાછો વળે, પોતાનાં આચરણ અને કમોર્ સુધાર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તેઓ કહે છે કે, ‘તારો સમય વેડફીશ નહિ. યહોવા કહે છે તે પ્રમાણે આચરણ કરવાનો અમારો કોઇ જ વિ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અમે અમારી ઇચ્છા પ્રમાણે જ સર્વ પ્રકારના બંધનોથી મુકત અને સંપૂર્ણ હઠીલાઇથી તથા દુષ્ટત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વાનું ચાલુ રાખીશું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, હે યહોવા, મારો જીવ લેવા માટેનાં એમના તમામ ખૂની કાવત્રાઓ તમે જાણો છો. તમે તેઓને માફ કર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ાં પાપકમોર્ ભૂલશો નહિ, તેઓ તમારી સમક્ષ ઠોકર ખાઇને પછડાઇ પડો. તમારો રોષ ભભૂકી ઊઠયો હોય ત્યાર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ે સજા 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યહોવા કહે છે, “બધી પ્રજાઓમાં જઇને પૂછો, ‘કોઇએ કદી આવું સાંભળ્યું છે?’ મારી પ્રજા ઇસ્રાએ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ંકર કૃત્ય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લબાનોન પર્વતોની ટોચ પરનો બરફ કદી જ ઓગળી જતો નથી. હેમોર્ન પર્વતના ખડકોમાંથી વહેતાં ઠંડા પાણ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ાઓ કદી સુકાઇ જ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2026-10-20T05:23:53Z</dcterms:created>
  <dcterms:modified xsi:type="dcterms:W3CDTF">2026-10-20T05:23:53Z</dcterms:modified>
  <dc:title>યિર્મેયા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