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ly, Holy, Holy ! Lord God Almighty !
Early in the morning our song shall rise to Thee ;
Holy, Holy, Holy ! Merciful andMighty !
God in Three Persons,blessed Trinity !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oly, Holy, Holy ! all the saints adore Thee,
Casting down their golden crowns around the glassy sea ;
Cherubim and Seraphim falling down before Thee, 
Which wert, and art, and evermore shall b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oly, Holy, Holy ! though the darkness hide Thee,
Though the eye of sinful man
Thy glory may not see : 
Only Thou art holy, there is none beside Thee,
Perfect in power, in love, and purity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Holy, Holy, Holy ! Lord God Almighty !
All Thy works shall praise 
Thy name in earth, and sky,and sea ;
Holy, Holy, Holy ! Merciful and Mighty !
God in Three Persons, blessed Trinity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2026-07-09T08:55:13Z</dcterms:created>
  <dcterms:modified xsi:type="dcterms:W3CDTF">2026-07-09T08:55:13Z</dcterms:modified>
  <dc:title>Hymn : 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