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ஆறுகள் அருகே நாங்கள் உட்கார்ந்து, அங்கே சீயோனை நினைத்து அழு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டுவிலிருக்கும் அலரிச்செடிகளின்மேல் எங்கள் கின்னரங்களைத் தூக்கிவைத்த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ைச் சிறைபிடித்தவர்கள் அங்கே எங்கள் பாடல்களையும், எங்களைப் பாழாக்கினவர்கள் மங்கள சத்தத்தையும் விரும்பி; சீயோனின் பாட்டுகளில் சிலதை எங்களுக்குப் பாடுங்கள் என்று சொன்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ைச் சிறைபிடித்தவர்கள் அங்கே எங்கள் பாடல்களையும், எங்களைப் பாழாக்கினவர்கள் மங்கள சத்தத்தையும் விரும்பி; சீயோனின் பாட்டுகளில் சிலதை எங்களுக்குப் பாடுங்கள் என்று சொன்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பாட்டை அந்நியதேசத்தில் நாங்கள் பாடுவதெப்படி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நான் உன்னை மறந்தால் என் வலதுகை தன் தொழிலை மறப்ப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 நினையாமலும், எருசலேமை என் முக்கியமான மகிழ்ச்சியிலும் அதிகமாக எண்ணாமலும்போனால், என் நாவு என் மேல்வாயோடு ஒட்டிக்கொள்வ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 நினையாமலும், எருசலேமை என் முக்கியமான மகிழ்ச்சியிலும் அதிகமாக எண்ணாமலும்போனால், என் நாவு என் மேல்வாயோடு ஒட்டிக்கொள்வ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ருசலேமின் நாளிலே ஏதோமின் புத்திரரை நினையும்; அவர்கள்: அதை இடித்துப்போடுங்கள், அஸ்திபாரமட்டும் இடித்துப்போடுங்கள் என்று சொன்னா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ருசலேமின் நாளிலே ஏதோமின் புத்திரரை நினையும்; அவர்கள்: அதை இடித்துப்போடுங்கள், அஸ்திபாரமட்டும் இடித்துப்போடுங்கள் என்று சொன்னா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குமாரத்தியே, பாழாய்ப்போகிறவளே, நீ எங்களுக்குச் செய்தபடி உனக்குப் பதில் செய்கிறவன் பாக்கிய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ுழந்தைகளைப் பிடித்து, கல்லின்மேல் மோதியடிக்கிறவன் பாக்கிய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బబులోను నదులయొద్ద కూర్చుండియున్నప్పుడు మనము సీయోనును జ్ఞాపకము చేసికొని యేడ్చు చు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టిమధ్యనున్న నిరవంజిచెట్లకు మన సితారాలు తగి లిం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చ్చట మనలను చెరగొన్నవారుఒక కీర్తనపాడుడి అనిరి మనలను బాధించినవారు సీయోను కీర్తనలలో ఒకదానిని మ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ిపించుడి అని మనవలన ఉల్లాసము గోర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న్యుల దేశములో యెహోవా కీర్తనలు మనమెట్లు పాడుదుమ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రూషలేమా, నేను నిన్ను మరచినయెడల నా కుడిచేయి తన నేర్పు మర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నిన్ను జ్ఞాపకము చేసికొననియెడల, నా ముఖ్య సంతోషముకంటె నేను యెరూషలేమును హెచ్చుగా ఎంచనియెడల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లుక నా అంగిటికి అంటుకొన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, ఎదోము జనులు చేసినది జ్ఞాపకము చేసి కొనుము యెరూషలేము పాడైన దినమును జ్ఞాపకమునకు తెచ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ుము. దానిని నాశనముచేయుడి సమూలధ్వంసము చేయుడి అని వారు చాటిర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పాడు చేయబడబోవు బబులోను కుమారీ, నీవు మాకు చేసిన క్రియలనుబట్టి నీకు ప్రతికారము చేయువాడు ధన్య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పసిపిల్లలను పట్టుకొని వారిని బండకువేసి కొట్టు వాడు ధన్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2026-10-20T07:34:04Z</dcterms:created>
  <dcterms:modified xsi:type="dcterms:W3CDTF">2026-10-20T07:34:04Z</dcterms:modified>
  <dc:title>కీర్తనలు : 137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