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ஒருவன் யாதொரு குற்றத்தில் அகப்பட்டால், ஆவிக்குரியவர்களாகிய நீங்கள் சாந்தமுள்ள ஆவியோடே அப்படிப்பட்டவனைச் சீர்பொருந்தப்பண்ணுங்கள்; நீயும் சோதிக்கப்படாதபடிக்கு உன்னைக்குறித்து எச்சரிக்கையாயிர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ஒருவன் யாதொரு குற்றத்தில் அகப்பட்டால், ஆவிக்குரியவர்களாகிய நீங்கள் சாந்தமுள்ள ஆவியோடே அப்படிப்பட்டவனைச் சீர்பொருந்தப்பண்ணுங்கள்; நீயும் சோதிக்கப்படாதபடிக்கு உன்னைக்குறித்து எச்சரிக்கையாயிர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ஒருவன் யாதொரு குற்றத்தில் அகப்பட்டால், ஆவிக்குரியவர்களாகிய நீங்கள் சாந்தமுள்ள ஆவியோடே அப்படிப்பட்டவனைச் சீர்பொருந்தப்பண்ணுங்கள்; நீயும் சோதிக்கப்படாதபடிக்கு உன்னைக்குறித்து எச்சரிக்கையாயிர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ர் பாரத்தை ஒருவர் சுமந்து, அப்படியே கிறிஸ்துவினுடைய பிரமாணத்தை நிறைவேற்ற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ர் பாரத்தை ஒருவர் சுமந்து, அப்படியே கிறிஸ்துவினுடைய பிரமாணத்தை நிறைவேற்ற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ருவன், தான் ஒன்றுமில்லாதிருந்தும், தன்னை ஒரு பொருட்டென்று எண்ணினால், தன்னைத்தானே வஞ்சிக்கிறவனா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ருவன், தான் ஒன்றுமில்லாதிருந்தும், தன்னை ஒரு பொருட்டென்று எண்ணினால், தன்னைத்தானே வஞ்சிக்கிறவனா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வன் தன்தன் சுயகிரியையைச் சோதித்துப்பார்க்கக்கடவன்; அப்பொழுது மற்றவனைப் பார்க்கும்போதல்ல, தன்னையே பார்க்கும்போது மேன்மைபாராட்ட அவனுக்கு இடமுண்டா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வன் தன்தன் சுயகிரியையைச் சோதித்துப்பார்க்கக்கடவன்; அப்பொழுது மற்றவனைப் பார்க்கும்போதல்ல, தன்னையே பார்க்கும்போது மேன்மைபாராட்ட அவனுக்கு இடமுண்ட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வன் தன்தன் பாரத்தைச் சுமப்பான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திருவசனத்தில் உபதேசிக்கப்படுகிறவன் உபதேசிக்கிறவனுக்குச் சகல நன்மைகளிலும் பகிர்ந்து கொடுக்கக்கடவ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திருவசனத்தில் உபதேசிக்கப்படுகிறவன் உபதேசிக்கிறவனுக்குச் சகல நன்மைகளிலும் பகிர்ந்து கொடுக்கக்கடவ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ம்போகாதிருங்கள், தேவன் தம்மைப் பரியாசம்பண்ணவொட்டார்; மனுஷன் எதை விதைக்கிறானோ அதையே அறுப்ப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 மாம்சத்திற்கென்று விதைக்கிறவன் மாம்சத்தினால் அழிவை அறுப்பான்; ஆவிக்கென்று விதைக்கிறவன் ஆவியினாலே நித்தியஜீவனை அறுப்ப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 மாம்சத்திற்கென்று விதைக்கிறவன் மாம்சத்தினால் அழிவை அறுப்பான்; ஆவிக்கென்று விதைக்கிறவன் ஆவியினாலே நித்தியஜீவனை அறுப்ப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 மாம்சத்திற்கென்று விதைக்கிறவன் மாம்சத்தினால் அழிவை அறுப்பான்; ஆவிக்கென்று விதைக்கிறவன் ஆவியினாலே நித்தியஜீவனை அறுப்ப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ன்மைசெய்கிறதில் சோர்ந்துபோகாமல் இருப்போமாக; நாம் தளர்ந்துபோகாதிருந்தால் ஏற்றகாலத்தில் அறுப்ப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ன்மைசெய்கிறதில் சோர்ந்துபோகாமல் இருப்போமாக; நாம் தளர்ந்துபோகாதிருந்தால் ஏற்றகாலத்தில் அறுப்ப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நமக்குக் கிடைக்கும் சமயத்திற்குத்தக்கதாக, யாவருக்கும், விசேஷமாக விசுவாச குடும்பத்தார்களுக்கும், நன்மைசெய்யக்கடவ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நமக்குக் கிடைக்கும் சமயத்திற்குத்தக்கதாக, யாவருக்கும், விசேஷமாக விசுவாச குடும்பத்தார்களுக்கும், நன்மைசெய்யக்கடவ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கையெழுத்தாய் எவ்வளவு எழுதினேனென்று பார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ாம்சத்தின்படி நல்வேஷமாய்க் காணப்பட விரும்புகிறவர்கள் எவர்களோ, அவர்கள் தாங்கள் கிறிஸ்துவினுடைய சிலுவையினிமித்தம் துன்பப்படாதபடிக்கே உங்களை விருத்தசேதனம் பண்ணிக்கொள்ளக் கட்டாயம்பண்ணு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ாம்சத்தின்படி நல்வேஷமாய்க் காணப்பட விரும்புகிறவர்கள் எவர்களோ, அவர்கள் தாங்கள் கிறிஸ்துவினுடைய சிலுவையினிமித்தம் துன்பப்படாதபடிக்கே உங்களை விருத்தசேதனம் பண்ணிக்கொள்ளக் கட்டாயம்பண்ணு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ருத்தசேதனம் அடைந்திருக்கிற அவர்களும் நியாயப்பிரமாணத்தைக் கைக்கொள்ளாமலிருக்கிறார்கள்; அப்படியிருந்தும், அவர்கள் உங்கள் மாம்சத்தைக்குறித்து மேன்மைபாராட்டும்படிக்கு நீங்கள் விருத்தசேதனம்பண்ணிக்கொள்ளவேண்டுமென்று விரும்பு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ருத்தசேதனம் அடைந்திருக்கிற அவர்களும் நியாயப்பிரமாணத்தைக் கைக்கொள்ளாமலிருக்கிறார்கள்; அப்படியிருந்தும், அவர்கள் உங்கள் மாம்சத்தைக்குறித்து மேன்மைபாராட்டும்படிக்கு நீங்கள் விருத்தசேதனம்பண்ணிக்கொள்ளவேண்டுமென்று விரும்பு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 நம்முடைய கர்த்தராகிய இயேசுகிறிஸ்துவின் சிலுவையைக் குறித்தேயல்லாமல் வேறொன்றையுங் குறித்து மேன்மைபாராட்டாதிருப்பேனாக; அவரால் உலகம் எனக்குச் சிலுவையிலறையுண்டிருக்கிறது, நானும் உலகத்திற்குச் சிலுவையிலறையுண்டிருக்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 நம்முடைய கர்த்தராகிய இயேசுகிறிஸ்துவின் சிலுவையைக் குறித்தேயல்லாமல் வேறொன்றையுங் குறித்து மேன்மைபாராட்டாதிருப்பேனாக; அவரால் உலகம் எனக்குச் சிலுவையிலறையுண்டிருக்கிறது, நானும் உலகத்திற்குச் சிலுவையிலறையுண்டிருக்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 நம்முடைய கர்த்தராகிய இயேசுகிறிஸ்துவின் சிலுவையைக் குறித்தேயல்லாமல் வேறொன்றையுங் குறித்து மேன்மைபாராட்டாதிருப்பேனாக; அவரால் உலகம் எனக்குச் சிலுவையிலறையுண்டிருக்கிறது, நானும் உலகத்திற்குச் சிலுவையிலறையுண்டிருக்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றிஸ்து இயேசுவுக்குள் விருத்தசேதனமும் ஒன்றுமில்லை, விருத்தசேதனமில்லாமையும் ஒன்றுமில்லை; புது சிருஷ்டியே காரிய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றிஸ்து இயேசுவுக்குள் விருத்தசேதனமும் ஒன்றுமில்லை, விருத்தசேதனமில்லாமையும் ஒன்றுமில்லை; புது சிருஷ்டியே காரிய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ப் பிரமாணத்தின்படி நடந்துவருகிறவர்கள் எவர்களோ, அவர்களுக்கும், தேவனுடைய இஸ்ரவேலருக்கும், சமாதானமும் இரக்கமும் உண்டாயிருப்பத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ிமேல் ஒருவனும் எனக்கு வருத்தம் உண்டாக்காதிருப்பானாக; கர்த்தராகிய இயேசுவினுடைய அச்சடையாளங்களை நான் என் சரீரத்திலே தரித்துக்கொண்டிருக்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ிமேல் ஒருவனும் எனக்கு வருத்தம் உண்டாக்காதிருப்பானாக; கர்த்தராகிய இயேசுவினுடைய அச்சடையாளங்களை நான் என் சரீரத்திலே தரித்துக்கொண்டிருக்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கோதரரே, நம்முடைய கர்த்தராகிய இயேசுகிறிஸ்துவின் கிருபை உங்கள் ஆவியுடனேகூட இருப்பதாக. ஆமெ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கோதரரே, நம்முடைய கர்த்தராகிய இயேசுகிறிஸ்துவின் கிருபை உங்கள் ஆவியுடனே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0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ભાઈઓ અને બહેનો, તમારા સમૂહમાંની કોઈ એક વ્યક્તિ કંઈક અપરાધ કરે તો તમે લોકો આધ્યાત્મિક હોવાને ના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વ્યક્તિ અપરાધ કરે છે તેની પાસે જાઓ. તેને ફરીથી સન્નિષ્ટ બનાવવામાં મદદરૂપ બનવું જોઈએ. તમાર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નમ્રતાથી કરવું જોઈએ. પરંતુ સાવધ રહેજો! તમે પોતે પણ પાપ કરવા પરીક્ષણમાં પડ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મારી મુશ્કેલીઓમાં એકબીજાને મદદરૂપ થાઓ. જ્યારે તમે આમ કરો ત્યારે વાસ્તવમાં ખ્રિસ્તના નિય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ુસર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્યારે એક વ્યક્તિ વિચારે કે તે પોતે મહત્તમ છે પરંતુ તે ખરેખર ન હોય, ત્યારે તે વ્યક્તિ પોતાન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ર્ખ બન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કોઈ પણ વ્યક્તિએ પોતાની જાતને બીજા લોકો સાથે સરખામણી ના કરવી જોઈએ. દરેક વ્યક્તિએ પોતાના કૃત્ય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ે તપાસ કરવી જોઈએ. ત્યાર પછી જ પોતે જે કઈ કર્યુ છે તે વિષે તે ગર્વ લઈ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દરેક વ્યક્તિએ પોતાની જવાજદારીનો સ્વીકાર કરવો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ે વ્યક્તિ દેવનો ઉપદેશ શીખી રહી છે તેણે પોતાની પાસે જે કઈ સારા વાનાં છે તેમાંથી તેના શીખબનાર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િસ્સો આપવો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ભૂલો મા; દેવની મશ્કરી કરાય નહિ. વ્યક્તિ જે વાવે છે તે જ તે લણ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ો કોઈ વ્યક્તિ પોતાની પાપી જાતને સંતોષવાના હેતુથી રોપણી કરશે, તો તેની તે પાપમય જાત તેનું મૃત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વશે. પરંતુ આત્માને પ્રસન્ન કરવા જો કોઈ વ્યક્તિ રોપણી કરશે, તો તે વ્યક્તિ આત્માથી અનંતજીવન પ્રાપ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સત્કર્મ કરતાં આપણે થાકવું નહિ. યોગ્ય સમયે આપણાને અનંતજીવન દ્વારા પુરષ્કૃત કરવામાં આવશે. કારણ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યર ન થઈએ, તો યોગ્ય સમયે લણીશું. આપણે સતત પ્રયત્નશીલ રહે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્યારે અન્યના લાભાર્થે કાંઈક કરવાની આપણને તક હોય, ત્યારે તેમ કરવું જોઈએ. પરંતુ વિશ્વાસીઓ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િવાર માટે આપણે વધારે ખાસ ધ્યાન આપ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ું પોતે આ લખી રહ્યો છું. મેં જે ઘણા મોટા શબ્દોનો ઉપયોગ કર્યો છે તેના પ્રત્યે ધ્યાન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કેટલાએક લોકો તમને સુન્નત માટે દબાણ કરે છે. તેઓ આમ કરે છે કે જેથી અન્ય લોકો તેઓને અપનાવ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ોને ભય છે કે જો તેઓ માત્ર ખ્રિસ્તના વધસ્તંભને જ અનુસરશે તો તેઓ ઉપર જૂલમ ગુજાર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રંતુ ખરેખર તો જેઓની સુન્નત કરાવે છે તે પોતે જાતે જ નિયમને અનુસરતા નથી. પરંતુ તમે સુન્નત કરા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વો આગ્રહ તેઓ રાખે છે. જેથી પછી તેઓ તમને જે કરવાની ફરજ તેઓ પાડી શક્યા તે વિષે તેઓ બડાઈ માર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ું આશા રાખું છું કે આવી બાબત માટે હું પોતે કદી બડાઈખોર ના બનું. આપણા પ્રભુ ઈસુ ખ્રિસ્ત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સ્તંભ તે એક જ મારે માટે અભિમાનનું કારણ છે. ઈસુના વધસ્તંભ ઉપરના મૃત્યુના પરિણામે મારે માટે આ દુનિ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રી ચૂકી છે; અને દુનિયા માટે હું મરી ચૂક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એક વ્યક્તિએ સુન્નત કરાવી છે કે નથી કરાવી તે બિલકુલ મહત્વનું નથી. દેવે સર્જયા છે તેવા નૂતન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વું તે મહત્વન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ેઓ આ નિયમનું પાલન કરે છે. તે સર્વને શાંતિ અને કૃપા હો. અને દેવના સર્વ લોકોને પ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થી હવે વધુ તસ્દી ન પહોંચાડશો. મારા શરીર ઉપર ઘણા ઘાનાં ચિહનો છે. અને આ ધાના ચિહનો બતાવે છે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ઈસુ ખ્રિસ્તન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મારા ભાઈઓ અને બહેનો, હું પ્રાર્થના કરું છું કે આપણા પ્રભુ ખ્રિસ્તની કૃપા તમારા આત્માની સાથે હ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મીન. 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2026-10-20T10:06:54Z</dcterms:created>
  <dcterms:modified xsi:type="dcterms:W3CDTF">2026-10-20T10:06:54Z</dcterms:modified>
  <dc:title>ગલાતીઓને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