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உங்கள் மனதின் அரையைக் கட்டிக்கொண்டு, தெளிந்தபுத்தியுள்ளவர்களாயிருந்து; இயேசு கிறிஸ்து வெளிப்படும்போது உங்களுக்கு அளிக்கப்படுங் கிருபையின்மேல் பூரண நம்பிக்கையுள்ளவர்களாய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உங்கள் மனதின் அரையைக் கட்டிக்கொண்டு, தெளிந்தபுத்தியுள்ளவர்களாயிருந்து; இயேசு கிறிஸ்து வெளிப்படும்போது உங்களுக்கு அளிக்கப்படுங் கிருபையின்மேல் பூரண நம்பிக்கையுள்ளவர்களாய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முன்னே உங்கள் அறியாமையினாலே கொண்டிருந்த இச்சைகளின்படி இனி நடவாமல், கீழ்ப்படிகிற பிள்ளைகளாயிரு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முன்னே உங்கள் அறியாமையினாலே கொண்டிருந்த இச்சைகளின்படி இனி நடவாமல், கீழ்ப்படிகிற பிள்ளைகளாயிரு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அழைத்தவர் பரிசுத்தராயிருக்கிறதுபோல, நீங்களும் உங்கள் நடக்கைகளெல்லாவற்றிலேயும் பரிசுத்தராயி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ரிசுத்தர், ஆகையால் நீங்களும் பரிசுத்தராயிருங்கள் என்று எழுதியிருக்கிறத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பட்சபாதமில்லாமல் அவனவனுடைய கிரியைகளின்படி நியாயந்தீர்க்கிறவரை நீங்கள் பிதாவாகத் தொழுதுகொண்டுவருகிறபடியால், இங்கே பரதேசிகளாய்ச் சஞ்சரிக்குமளவும் பயத்துடனே நடந்து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பட்சபாதமில்லாமல் அவனவனுடைய கிரியைகளின்படி நியாயந்தீர்க்கிறவரை நீங்கள் பிதாவாகத் தொழுதுகொண்டுவருகிறபடியால், இங்கே பரதேசிகளாய்ச் சஞ்சரிக்குமளவும் பயத்துடனே நடந்து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முன்னோர்களால் பாரம்பரியமாய் நீங்கள் அநுசரித்து வந்த வீணான நடத்தையினின்று அழிவுள்ள வஸ்துக்களாகிய வெள்ளியினாலும் பொன்னினாலும் மீட்கப்பட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முன்னோர்களால் பாரம்பரியமாய் நீங்கள் அநுசரித்து வந்த வீணான நடத்தையினின்று அழிவுள்ள வஸ்துக்களாகிய வெள்ளியினாலும் பொன்னினாலும் மீட்கப்படாம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முன்னோர்களால் பாரம்பரியமாய் நீங்கள் அநுசரித்து வந்த வீணான நடத்தையினின்று அழிவுள்ள வஸ்துக்களாகிய வெள்ளியினாலும் பொன்னினாலும் மீட்கப்படாம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ுற்றமில்லாத மாசற்ற ஆட்டுக்குட்டியாகிய கிறிஸ்துவின் விலையேறப்பெற்ற இரத்தத்தினாலே மீட்கப்பட்டீர்களென்று அறிந்திருக்கிறீ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அப்போஸ்தலனாகிய பேதுரு, பொந்து, கலாத்தியா, கப்பத்தோக்கியா, ஆசியா, பித்தினியா தேசங்களிலே சிதறியிருக்கிறவர்களி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அப்போஸ்தலனாகிய பேதுரு, பொந்து, கலாத்தியா, கப்பத்தோக்கியா, ஆசியா, பித்தினியா தேசங்களிலே சிதறியிருக்கிறவர்களி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ுடைய முன்னறிவின்படியே, ஆவியானவரின் பரிசுத்தமாக்குதலினாலே, கீழ்ப்படிதலுக்கும் இயேசுகிறிஸ்துவினுடைய இரத்தந் தெளிக்கப்படுதலுக்கும் தெரிந்துகொள்ளப்பட்ட பரதேசிகளுக்கு எழுதுகிறதாவது: கிருபையும் சமாதானமும் உங்களுக்குப் பெருகக்கடவ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ுடைய முன்னறிவின்படியே, ஆவியானவரின் பரிசுத்தமாக்குதலினாலே, கீழ்ப்படிதலுக்கும் இயேசுகிறிஸ்துவினுடைய இரத்தந் தெளிக்கப்படுதலுக்கும் தெரிந்துகொள்ளப்பட்ட பரதேசிகளுக்கு எழுதுகிறதாவது: கிருபையும் சமாதானமும் உங்களுக்குப் பெருகக்கடவ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ுடைய முன்னறிவின்படியே, ஆவியானவரின் பரிசுத்தமாக்குதலினாலே, கீழ்ப்படிதலுக்கும் இயேசுகிறிஸ்துவினுடைய இரத்தந் தெளிக்கப்படுதலுக்கும் தெரிந்துகொள்ளப்பட்ட பரதேசிகளுக்கு எழுதுகிறதாவது: கிருபையும் சமாதானமும் உங்களுக்குப் பெருகக்கடவ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 உண்டாவதாக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 உண்டாவதாக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 உண்டாவதாக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, இயேசுகிறிஸ்து மரித்தோரிலிருந்து எழுந்ததினாலே, அழியாததும் மாசற்றதும் வாடாததுமாகிய சுதந்தரத்திற்கேதுவாக, ஜீவனுள்ள நம்பிக்கை உண்டாகும்படி, தமது மிகுந்த இரக்கத்தின்படியே நம்மை மறுபடியும் ஜெநிப்ப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, இயேசுகிறிஸ்து மரித்தோரிலிருந்து எழுந்ததினாலே, அழியாததும் மாசற்றதும் வாடாததுமாகிய சுதந்தரத்திற்கேதுவாக, ஜீவனுள்ள நம்பிக்கை உண்டாகும்படி, தமது மிகுந்த இரக்கத்தின்படியே நம்மை மறுபடியும் ஜெநிப்ப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ைசிக்காலத்திலே வெளிப்பட ஆயத்தமாக்கப்பட்டிருக்கிற இரட்சிப்புக்கு ஏதுவாக விசுவாசத்தைக் கொண்டு தேவனுடைய பலத்தினாலே காக்கப்பட்டிருக்கிற உங்களுக்கு அந்தச் சுதந்தரம் பரலோகத்தில் வைக்கப்பட்ட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ைசிக்காலத்திலே வெளிப்பட ஆயத்தமாக்கப்பட்டிருக்கிற இரட்சிப்புக்கு ஏதுவாக விசுவாசத்தைக் கொண்டு தேவனுடைய பலத்தினாலே காக்கப்பட்டிருக்கிற உங்களுக்கு அந்தச் சுதந்தரம் பரலோகத்தில் வைக்கப்பட்ட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லே நீங்கள் மிகவும் சந்தோஷப்படுகிறீர்கள்; என்றாலும், துன்பப்படவேண்டியது அவசியமானதால், இப்பொழுது கொஞ்சக்காலம் பலவிதமான சோதனைகளினாலே துக்கப்படுகிற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ழிந்துபோகிற பொன் அக்கினியினாலே சோதிக்கப்படும்; அதைப்பார்க்கிலும் அதிக விலையேறப்பெற்றதாயிருக்கிற உங்கள் விசுவாசம் சோதிக்கப்பட்டு, இயேசுகிறிஸ்து வெளிப்படும்போது உங்களுக்குப் புகழ்ச்சியும் கனமும் மகிமையுமுண்டாகக் காண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ழிந்துபோகிற பொன் அக்கினியினாலே சோதிக்கப்படும்; அதைப்பார்க்கிலும் அதிக விலையேறப்பெற்றதாயிருக்கிற உங்கள் விசுவாசம் சோதிக்கப்பட்டு, இயேசுகிறிஸ்து வெளிப்படும்போது உங்களுக்குப் புகழ்ச்சியும் கனமும் மகிமையுமுண்டாகக் காண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ழிந்துபோகிற பொன் அக்கினியினாலே சோதிக்கப்படும்; அதைப்பார்க்கிலும் அதிக விலையேறப்பெற்றதாயிருக்கிற உங்கள் விசுவாசம் சோதிக்கப்பட்டு, இயேசுகிறிஸ்து வெளிப்படும்போது உங்களுக்குப் புகழ்ச்சியும் கனமும் மகிமையுமுண்டாகக் காண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ை நீங்கள் காணாமலிருந்தும் அவரிடத்தில் அன்புகூருகிறீர்கள்; இப்பொழுது அவரைத் தரிசியாமலிருந்தும் அவரிடத்தில் விசுவாசம் வைத்து, சொல்லிமுடியாததும் மகிமையால் நிறைந்ததுமாயிருக்கிற சந்தோஷமுள்ளவர்களாய்க் களிகூர்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ை நீங்கள் காணாமலிருந்தும் அவரிடத்தில் அன்புகூருகிறீர்கள்; இப்பொழுது அவரைத் தரிசியாமலிருந்தும் அவரிடத்தில் விசுவாசம் வைத்து, சொல்லிமுடியாததும் மகிமையால் நிறைந்ததுமாயிருக்கிற சந்தோஷமுள்ளவர்களாய்க் களிகூர்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ை நீங்கள் காணாமலிருந்தும் அவரிடத்தில் அன்புகூருகிறீர்கள்; இப்பொழுது அவரைத் தரிசியாமலிருந்தும் அவரிடத்தில் விசுவாசம் வைத்து, சொல்லிமுடியாததும் மகிமையால் நிறைந்ததுமாயிருக்கிற சந்தோஷமுள்ளவர்களாய்க் களிகூர்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விசுவாசத்தின் பலனாகிய ஆத்துமரட்சிப்பை அடை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 உண்டான கிருபையைக் குறித்துத் தீர்க்கதரிசனஞ்சொன்ன தீர்க்கதரிசிகள் இந்த இரட்சிப்பைக்குறித்துக் கருத்தாய் ஆராய்ந்து பரிசோதனை பண்ணினார்க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 உண்டான கிருபையைக் குறித்துத் தீர்க்கதரிசனஞ்சொன்ன தீர்க்கதரிசிகள் இந்த இரட்சிப்பைக்குறித்துக் கருத்தாய் ஆராய்ந்து பரிசோதனை பண்ணினார்கள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ிலுள்ள கிறிஸ்துவின் ஆவியானவர் கிறிஸ்துவுக்கு உண்டாகும் பாடுகளையும், அவைகளுக்குப் பின்வரும் மகிமைகளையும் முன்னறிவித்தபோது, இன்னகாலத்தைக் குறித்தாரென்பதையும், அந்தக் காலத்தின் விசேஷம் இன்னதென்பதையும் ஆராய்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ிலுள்ள கிறிஸ்துவின் ஆவியானவர் கிறிஸ்துவுக்கு உண்டாகும் பாடுகளையும், அவைகளுக்குப் பின்வரும் மகிமைகளையும் முன்னறிவித்தபோது, இன்னகாலத்தைக் குறித்தாரென்பதையும், அந்தக் காலத்தின் விசேஷம் இன்னதென்பதையும் ஆராய்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ிலுள்ள கிறிஸ்துவின் ஆவியானவர் கிறிஸ்துவுக்கு உண்டாகும் பாடுகளையும், அவைகளுக்குப் பின்வரும் மகிமைகளையும் முன்னறிவித்தபோது, இன்னகாலத்தைக் குறித்தாரென்பதையும், அந்தக் காலத்தின் விசேஷம் இன்னதென்பதையும் ஆராய்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நிமித்தமல்ல, நமதுநிமித்தமே இவைகளைத் தெரிவித்தார்களென்று அவர்களுக்கு வெளியாக்கப்பட்டது, பரலோகத்திலிருந்து அனுப்பப்பட்ட பரிசுத்த ஆவியினாலே உங்களுக்குச் சுவிசேஷத்தைப் பிரசங்கித்தவர்களைக்கொண்டு இவைகள் இப்பொழுது உங்களுக்கு அறிவிக்கப்பட்டு வருகிறது; இவைகளை உற்றுப்பார்க்க தேவதூதரும் ஆசையாய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நிமித்தமல்ல, நமதுநிமித்தமே இவைகளைத் தெரிவித்தார்களென்று அவர்களுக்கு வெளியாக்கப்பட்டது, பரலோகத்திலிருந்து அனுப்பப்பட்ட பரிசுத்த ஆவியினாலே உங்களுக்குச் சுவிசேஷத்தைப் பிரசங்கித்தவர்களைக்கொண்டு இவைகள் இப்பொழுது உங்களுக்கு அறிவிக்கப்பட்டு வருகிறது; இவைகளை உற்றுப்பார்க்க தேவதூதரும் ஆசையாயிருக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நிமித்தமல்ல, நமதுநிமித்தமே இவைகளைத் தெரிவித்தார்களென்று அவர்களுக்கு வெளியாக்கப்பட்டது, பரலோகத்திலிருந்து அனுப்பப்பட்ட பரிசுத்த ஆவியினாலே உங்களுக்குச் சுவிசேஷத்தைப் பிரசங்கித்தவர்களைக்கொண்டு இவைகள் இப்பொழுது உங்களுக்கு அறிவிக்கப்பட்டு வருகிறது; இவைகளை உற்றுப்பார்க்க தேவதூதரும் ஆசையாயிரு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நிமித்தமல்ல, நமதுநிமித்தமே இவைகளைத் தெரிவித்தார்களென்று அவர்களுக்கு வெளியாக்கப்பட்டது, பரலோகத்திலிருந்து அனுப்பப்பட்ட பரிசுத்த ஆவியினாலே உங்களுக்குச் சுவிசேஷத்தைப் பிரசங்கித்தவர்களைக்கொண்டு இவைகள் இப்பொழுது உங்களுக்கு அறிவிக்கப்பட்டு வருகிறது; இவைகளை உற்றுப்பார்க்க தேவதூதரும் ஆசையாயிருக்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உலகத்தோற்றத்திற்கு முன்னே குறிக்கப்பட்டவராயிருந்து, தமது மூலமாய் தேவன்மேல் விசுவாசமாயிருக்கிற உங்களுக்காக இந்தக் கடைசிக்காலங்களில் வெளிப்பட்ட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உலகத்தோற்றத்திற்கு முன்னே குறிக்கப்பட்டவராயிருந்து, தமது மூலமாய் தேவன்மேல் விசுவாசமாயிருக்கிற உங்களுக்காக இந்தக் கடைசிக்காலங்களில் வெளிப்பட்ட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ிசுவாசமும் நம்பிக்கையும் தேவன்மேலிருக்கும்படி, அவரை மரித்தோரிலிருந்து எழுப்பி, அவருக்கு மகிமையைக் கொடுத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ிசுவாசமும் நம்பிக்கையும் தேவன்மேலிருக்கும்படி, அவரை மரித்தோரிலிருந்து எழுப்பி, அவருக்கு மகிமையைக் கொடு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ீங்கள் மாயமற்ற சகோதர சிநேகமுள்ளவர்களாகும்படி, ஆவியினாலே சத்தியத்திற்குக் கீழ்ப்படிந்து, உங்கள் ஆத்துமாக்களைச் சுத்தமாக்கிக்கொண்டவர்களாயிருக்கிறபடியால், சுத்த இருதயத்தோடே ஒருவரிலொருவர் ஊக்கமாய் அன்புகூருங்கள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ீங்கள் மாயமற்ற சகோதர சிநேகமுள்ளவர்களாகும்படி, ஆவியினாலே சத்தியத்திற்குக் கீழ்ப்படிந்து, உங்கள் ஆத்துமாக்களைச் சுத்தமாக்கிக்கொண்டவர்களாயிருக்கிறபடியால், சுத்த இருதயத்தோடே ஒருவரிலொருவர் ஊக்கமாய் அன்புகூருங்கள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ுள்ள வித்தினாலே அல்ல, என்றென்றைக்கும் நிற்கிறதும் ஜீவனுள்ளதுமான தேவவசனமாகிய அழிவில்லாத வித்தினாலே மறுபடியும் ஜெநிப்பிக்கப்பட்டிருக்கிறீர்கள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ுள்ள வித்தினாலே அல்ல, என்றென்றைக்கும் நிற்கிறதும் ஜீவனுள்ளதுமான தேவவசனமாகிய அழிவில்லாத வித்தினாலே மறுபடியும் ஜெநிப்பிக்கப்பட்டிருக்கிறீர்கள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ாம்சமெல்லாம் புல்லைப்போலவும், மனுஷருடைய மகிமையெல்லாம் புல்லின் பூவைப்போலவுமிருக்கிறது; புல் உலர்ந்தது, அதின் பூவும் உதிர்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ாம்சமெல்லாம் புல்லைப்போலவும், மனுஷருடைய மகிமையெல்லாம் புல்லின் பூவைப்போலவுமிருக்கிறது; புல் உலர்ந்தது, அதின் பூவும் உதிர்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வசனமோ என்றென்றைக்கும் நிலைத்திருக்கும்; உங்களுக்குச் சுவிசேஷமாய் அறிவிக்கப்பட்டுவருகிற வசனம் இதுவ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வசனமோ என்றென்றைக்கும் நிலைத்திருக்கும்; உங்களுக்குச் சுவிசேஷமாய் அறிவிக்கப்பட்டுவருகிற வசனம் இதுவ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સેવા માટે તમારા મન તૈયાર કરો, અને તમારી જાતને નિયંત્રણમાં રાખો. ઈસુ ખ્રિસ્તના પ્રગટ થ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ળાએ તમને પ્રાપ્ત થનાર કૃપા પર તમારી પૂર્ણ આશા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ભૂતકાળમાં તમે આ બધું સમજ્યા નહિ, તેથી તમે ઈચ્છતા હતા તેવા દુષ્ટ કાર્યો તમે કર્યા, પરંતુ હવ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આજ્ઞાંકિત છોકરાં છો. તેથી ભૂતકાળમા જીવતા હતા તેવું ન જી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જે કંઈ કરો તેમાં દેવ જેવા પવિત્ર બનો. દેવ એક જ છે કે જેણે તમને તે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વિત્ર શાસ્ત્રમાં લખેલું છે કે, “તમે પવિત્ર થાઓ, કારણ કે હું પવિત્ર છું.”4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દેવની પ્રાર્થના કરો અને તેને બાપ તરીકે સંબોધો. દેવ દરેક વ્યક્તિના કાર્યનો સમાન ન્યા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જ્યારે તમે અહીં પૃથ્વી પરના પ્રવાસમાં છો, ત્યારે દેવનો ભય (માન) રાખીને જી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ે જાણો છો કે ભૂતકાળમાં તમ નિરર્થક જીવન જીવતા હતા. તમારા પહેલા જીવી ગયેલા લોકો પાસેથી તમને આ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 વારસામાં મળ્યું હતું. પરંતુ તે પ્રકારની જીવન પદ્ધતિમાંથી તમને બચાવી લેવામા આવ્યા છે,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ીદવામાં આવ્યા છે. પરંતુ સોના કે ચાંદી જેવી નાશવંત વસ્તુઓથ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તો ખ્રિસ્તના અમૂલ્ય રક્ત થી ખરીદાયા છો કે જે નિષ્કલંક તથા નિર્દોષ હલવ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 ખ્રિસ્તનો પ્રેરિત પિતર, તરફથી કુશળતા હો. દેવની પસંદગી પામેલા લોકો જોગ જેઓ તેઓના ઘરથી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ન્તસ, ગલાતિયા, કપ્પદોકિયા, આસિયા અને બિથૂનિયાના વિવિધ વિસ્તારોમાં પથરાય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 બાપે ઘણા સમય પહેલા તેના પવિત્ર લોકો બનાવવા તમને પસંદ કર્યા હતા. તમને પવિત્ર કરવાનું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નું છે. દેવ ઈચ્છતો હતો કે તમે તેને આજ્ઞાંકિત બનો. અને ઈસુ ખ્રિસ્તના રક્ત દ્ધારા તમે શુદ્ધ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પર કૃપા અને શાંતિ પુષ્કળ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પણા પ્રભુ ઈસુ ખ્રિસ્તના દેવ તથા બાપને ધન્યવાદ હો. દેવ ઘણો કૃપાળુ છે, અને તેની દયાથી આપણને નવ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થયું છે. અને ઈસુ ખ્રિસ્તના મૂએલામાથી પુનરુંત્થાન દ્ધારા આ નવજીવન આપણામાં જીવંત આશા અંકુર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વે દેવના બાળકો પ્રત્યેક તેના આશીર્વાદોની આપણને આશા છે. તમારા માટે આ આશીર્વાદો આકાશમાં સ્થાપ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યા છે. આ આશીર્વાદો અવિનાશી છે. તેને નષ્ટ ન કરી શકાય. તે તેમની સુંદરતા ગુમાવ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ા વિશ્વાસ થકી દેવનું સાર્મથ્ય તમારું રક્ષણ કરે છે, અને તમારું તારણ થાય ત્યાં સુધી ત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લામત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 તમને આનંદિત બનાવે છે. પરંતુ હમણા થોડા સમય પૂરતા વિવિધ પ્રકારના પરીક્ષણ તમને કદાચ દુ:ખી બન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મુશ્કેલીઓ શાથી ઉદભવશે? એ સાબિત કરવા કે તમારો વિશ્વાસ શુદ્ધ છે.વિશ્વાસની આ શુદ્ધતા સોના કરતા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ુ મૂલ્યવાન છે. દેવ અગ્નિથી સોનું પારખી શકે છે, પરંતુ આમ કરવાથી સોનાનો નાશ થશે. તમારા વિશ્વાસ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દ્ધતા જ્યારે ઈસુ ખ્રિસ્ત ફરીથી આવશે ત્યારે તમારે માટે સ્તુતિ, માન તથા મહિમા યોગ્ય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ખ્રિસ્તને જોયો નથી, છતાં તમે તેના પર પ્રીતિ રાખો છો. તમે તેને અત્યારે જોઈ શકતા નથી, છતાં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ર વિશ્વાસ રાખો છો. ન સમજાવી શકાય તેવા અવર્ણનીય આનંદમાં તમે તળબોળ છો. અને આ આનંદ મહિમાથી ભરપ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ા વિશ્વાસનું ફળ તે તમારા આત્માનું તારણ છે. અને તમે તે ફળ દ્ધારા તમારું તારણ મેળવી રહ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્રબોધકોએ ખંતથી અભ્યાસ કરીને આ તારણ વિષે સમજવાનો પ્રયત્ન કર્યો. પ્રબોધકોએ તમારા પર થવાની કૃ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ે વાત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ખ્રિસ્તનો આત્મા તે પ્રબોધકોમાં હતો. અને તે આત્મા ખ્રિસ્તને સહન કરવાની વ્યથા વિષે તેમજ તે વ્ય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આવનાર મહિમા વિષે વાત કરતો હતો. આ આત્મા જે દર્શાવતો હતો તે વિષે સમજવાનો તે પ્રબોધકોએ પ્રયત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હતો. તેઓ આ ઘટના ક્યારે ઘટશે અને તે વખતે દુનિયા કેવી હશે તે સમજવાનો પ્રયત્ન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પ્રબોધકોને સમજાવવામાં આવ્યું હતુ કે તેઓ જે સેવા કરે છે તે તેઓના પોતાના માટે નહિ, પરંતુ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કરે છે. તેઓએ જ કહ્યું તે તમે જ્યારે સાભળ્યું ત્યારે તેઓ તમારી સેવા જ કરી રહ્યા હતા. જે માણસ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સુવાર્તા આપી તેઓએ તમને આ બધી બાબતો કહી છે. તેઓએ આકાશમાથી મોકલેલા પવિત્રઆત્માની મદદથી તમ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હતું. તમને જે વાત કહેવામા આવી હતી તે વિશે દૂતો પણ જાણવા ઉત્સુ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 જગતની રચના પહેલા ખ્રિસ્તની પસંદગી થઇ હતી. પરંતુ આ અંતિમ સમયમાં તમારી માટે જગતમાં ખ્રિસ્ત પ્ર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ખ્રિસ્ત થકી તમે દેવમા વિશ્વાસ કરો છો. દેવે ખ્રિસ્તને મૂએલાંમાંથી ઉઠાડ્યો અને તેને મહિમા બક્ષ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મારો વિશ્વાસ અને તમારી આશા દેવ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વે સત્યને અનુસરીને તમે તમારી જાતને નિર્મળ બનાવી છે. હવે તમે તમારા ભાઇઓ અને બહેનો માટે સં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ૃદયથી તથા બળથી પ્રી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મે પુર્નજન્મ પામ્યા છો. આ નવજીવન વિનાશી બીજમાંથી આવ્યું નથી. પરંતુ અવિનાશીથી તમને આ નવ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થયું છે. દેવના જીવંત તથા સદાકાળ રહેનાર વચન વડે તમને પુર્નજન્મ આપવામાં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વિત્રશાસ્ત્ર કહે છે કે,“લોકો અમર નથી, તેઓ તો ઘાસ જેવા છે. અને તેઓનુ સઘળુ ગૌરવ ઘાસના ફૂલ જે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ઘાસ સુકાઈ જાય છે. અને ફૂલ ખરી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રંતુ પ્રભુનું વચન સદાકાળ રહે છે.” યશાયા 40:6-8અને જે સુવાર્તાનું વચન તમને પ્રગટ કરવામા આવ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તે એ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2026-10-20T06:12:02Z</dcterms:created>
  <dcterms:modified xsi:type="dcterms:W3CDTF">2026-10-20T06:12:02Z</dcterms:modified>
  <dc:title>૧ પિતર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