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69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வாழ்வு கொடு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ே அவரிடம் நம்பி 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வாழ்வு கொடு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ே அவரிடம் நம்பி 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றுதல் இல்லைய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ந்து தவிக்கின்றா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தல் தந்திடும் இயேசு அன்ப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அழைக்கின்ற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க்கின்றார் அழை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உன்னை அழை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மாதானம் தருவ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வலைகள் நீக்குவ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ைகள் தந்திடும் இயேசு அன்ப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அழைக்கின்ற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க்கின்றார் அழை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உன்னை அழை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ியாதியின் கொடுமை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ிக்கை இழந்தா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த்தை தந்திடும் இயேசு அன்ப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அழைக்கின்ற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க்கின்றார் அழை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உன்னை அழை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2026-11-02T06:24:26Z</dcterms:created>
  <dcterms:modified xsi:type="dcterms:W3CDTF">2026-11-02T06:24:26Z</dcterms:modified>
  <dc:title>துதிப் பாடல்கள் : 476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