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என்னைவிட்டுப் பின்வாங்கிப்போனாய், ஆகையால் என் கையை உனக்கு விரோதமாய் நீட்டி, உன்னை அழிப்பேன்; நான் பொறுத்துப் பொறுத்து இளைத்துப்போனேன்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என்னைவிட்டுப் பின்வாங்கிப்போனாய், ஆகையால் என் கையை உனக்கு விரோதமாய் நீட்டி, உன்னை அழிப்பேன்; நான் பொறுத்துப் பொறுத்து இளைத்துப்போனேன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ன் வாசல்களில் அவர்களைத் தூற்றுக்கூடையால் தூற்றிப்போடுவேன்; என் ஜனங்கள் தங்கள் வழிகளைவிட்டுத் திரும்பாதபடியினால் நான் அவர்களைப் பிள்ளைகள் அற்றவர்களாக்கி அழி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ன் வாசல்களில் அவர்களைத் தூற்றுக்கூடையால் தூற்றிப்போடுவேன்; என் ஜனங்கள் தங்கள் வழிகளைவிட்டுத் திரும்பாதபடியினால் நான் அவர்களைப் பிள்ளைகள் அற்றவர்களாக்கி அழி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ற்கரை மணலைப்பார்க்கிலும் அதிக விதவைகள் அவர்களில் உண்டாயிருப்பார்கள்; பட்டப்பகலிலே பாழாக்குகிறவனைத் தாயின்மேலும் பிள்ளைகளின்மேலும் வரப்பண்ணுவேன்; அவர்கள்மேல் பட்டணத்தின் கலகத்தையும் பயங்கரங்களையும் விழ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ற்கரை மணலைப்பார்க்கிலும் அதிக விதவைகள் அவர்களில் உண்டாயிருப்பார்கள்; பட்டப்பகலிலே பாழாக்குகிறவனைத் தாயின்மேலும் பிள்ளைகளின்மேலும் வரப்பண்ணுவேன்; அவர்கள்மேல் பட்டணத்தின் கலகத்தையும் பயங்கரங்களையும் விழப்பண்ண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 ஐயோ! நான் அவர்களுக்கு வட்டிக்குக் கொடுத்ததுமில்லை, அவர்கள் எனக்கு வட்டிக்குக் கொடுத்ததுமில்லை; ஆனாலும், எல்லாரும் என்னைச் சபி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 ஐயோ! நான் அவர்களுக்கு வட்டிக்குக் கொடுத்ததுமில்லை, அவர்கள் எனக்கு வட்டிக்குக் கொடுத்ததுமில்லை; ஆனாலும், எல்லாரும் என்னைச் சபி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 ஐயோ! நான் அவர்களுக்கு வட்டிக்குக் கொடுத்ததுமில்லை, அவர்கள் எனக்கு வட்டிக்குக் கொடுத்ததுமில்லை; ஆனாலும், எல்லாரும் என்னைச் சபி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மீதியாயிருப்பவர்கள் நன்மையடைவார்கள்; தீங்கின் காலத்திலும் நெருக்கத்தின் காலத்திலும் உனக்காக நான் சத்துருவுக்கு எதிர்ப்பட்டு, உனக்குச் சகாயஞ்செய்வேன் என்று மெய்யாக சொல்ல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மீதியாயிருப்பவர்கள் நன்மையடைவார்கள்; தீங்கின் காலத்திலும் நெருக்கத்தின் காலத்திலும் உனக்காக நான் சத்துருவுக்கு எதிர்ப்பட்டு, உனக்குச் சகாயஞ்செய்வேன் என்று மெய்யாக சொல்ல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டக்கேயிருந்து வரும் இரும்பையும் வெண்கலத்தையும் இரும்பு நொறுக்கும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னுடைய எல்லாப் பாவங்களினிமித்தமும், உன்னுடைய எல்லா எல்லைகளிலும், நான் உன் ஆஸ்தியையும், உன் பொக்கிஷங்களையும் கிரயமில்லாமல் சூறையிடுவி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னுடைய எல்லாப் பாவங்களினிமித்தமும், உன்னுடைய எல்லா எல்லைகளிலும், நான் உன் ஆஸ்தியையும், உன் பொக்கிஷங்களையும் கிரயமில்லாமல் சூறையிடுவி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றியாத தேசத்தில் உன் சத்துருக்கள் வசமாக நான் உன்னைத் தாண்டிப்போகப் பண்ணுவேன்; உங்கள்மேல் எரியப்போகிற அக்கினி என் கோபத்திலே மூண்டது என்று கர்த்தர் சொன்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றியாத தேசத்தில் உன் சத்துருக்கள் வசமாக நான் உன்னைத் தாண்டிப்போகப் பண்ணுவேன்; உங்கள்மேல் எரியப்போகிற அக்கினி என் கோபத்திலே மூண்டது என்று கர்த்தர் சொன்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வார்த்தைகள் கிடைத்தவுடனே அவைகளை உட்கொண்டேன்; உம்முடைய வார்த்தைகள் எனக்குச் சந்தோஷமும், என் இருதயத்துக்கு மகிழ்ச்சியுமாயிருந்தது; சேனைகளின் தேவனாகிய கர்த்தாவே, உம்முடைய நாமம் எனக்குத் தரிக்கப்பட்ட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வார்த்தைகள் கிடைத்தவுடனே அவைகளை உட்கொண்டேன்; உம்முடைய வார்த்தைகள் எனக்குச் சந்தோஷமும், என் இருதயத்துக்கு மகிழ்ச்சியுமாயிருந்தது; சேனைகளின் தேவனாகிய கர்த்தாவே, உம்முடைய நாமம் எனக்குத் தரிக்கப்பட்ட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வார்த்தைகள் கிடைத்தவுடனே அவைகளை உட்கொண்டேன்; உம்முடைய வார்த்தைகள் எனக்குச் சந்தோஷமும், என் இருதயத்துக்கு மகிழ்ச்சியுமாயிருந்தது; சேனைகளின் தேவனாகிய கர்த்தாவே, உம்முடைய நாமம் எனக்குத் தரிக்கப்பட்ட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பரியாசக்காரருடைய கூட்டத்தில் உட்கார்ந்து களிகூர்ந்ததில்லை; உமது கரத்தினிமித்தம் தனித்து உட்கார்ந்தேன்; சலிப்பினால் என்னை நிரப்பின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பரியாசக்காரருடைய கூட்டத்தில் உட்கார்ந்து களிகூர்ந்ததில்லை; உமது கரத்தினிமித்தம் தனித்து உட்கார்ந்தேன்; சலிப்பினால் என்னை நிரப்பின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நோவு நித்தியகாலமாகவும் என் காயம் ஆறாத கொடிய புண்ணாகவும் இருப்பானேன்? நீர் எனக்கு நம்பப்படாத ஊற்றைப்போலவும், வற்றிப்போகிற ஜலத்தைப்போலவும் இருப்பீர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நோவு நித்தியகாலமாகவும் என் காயம் ஆறாத கொடிய புண்ணாகவும் இருப்பானேன்? நீர் எனக்கு நம்பப்படாத ஊற்றைப்போலவும், வற்றிப்போகிற ஜலத்தைப்போலவும் இருப்பீர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 யுத்தம்பண்ணுவார்கள், ஆனாலும் உன்னை மேற்கொள்ளமாட்டார்கள்; உன்னை இரட்சிப்பதற்காகவும், உன்னைத் 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 யுத்தம்பண்ணுவார்கள், ஆனாலும் உன்னை மேற்கொள்ளமாட்டார்கள்; உன்னை இரட்சிப்பதற்காகவும், உன்னைத் 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ப் பொல்லாதவர்களின் கைக்குத் தப்புவித்து, உன்னைப் பலவந்தரின் கைக்கு நீங்கலாக்கி விடுவிப்பேன் என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ப் பொல்லாதவர்களின் கைக்குத் தப்புவித்து, உன்னைப் பலவந்தரின் கைக்கு நீங்கலாக்கி விடுவிப்பேன் என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மோசேயும் சாமுவேலும் என் முகத்துக்கு முன்பாக நின்றாலும், என் மனம் இந்த ஜனங்கள் பட்சமாய்ச் சாராது, இவர்கள் என் முகத்தைவிட்டுப் புறப்பட்டுப்போகும்படி இவர்களைத் துரத்திவி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மோசேயும் சாமுவேலும் என் முகத்துக்கு முன்பாக நின்றாலும், என் மனம் இந்த ஜனங்கள் பட்சமாய்ச் சாராது, இவர்கள் என் முகத்தைவிட்டுப் புறப்பட்டுப்போகும்படி இவர்களைத் துரத்திவி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ன்றுபோடப் பட்டயமும், பிடித்து இழுக்க நாய்களும், பட்சித்து அழிக்க ஆகாயத்துப் பறவைகளும், பூமியின் மிருகங்களும் ஆகிய நான்குவிதமான வாதைகளை நான் அவர்கள்மேல் வரக் கட்டளையிடுவேன்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ன்றுபோடப் பட்டயமும், பிடித்து இழுக்க நாய்களும், பட்சித்து அழிக்க ஆகாயத்துப் பறவைகளும், பூமியின் மிருகங்களும் ஆகிய நான்குவிதமான வாதைகளை நான் அவர்கள்மேல் வரக் கட்டளையிடுவேன்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சேக்கியாவின் குமாரனும், யூதாவின் ராஜாவுமாகிய மனாசே எருசலேமில் செய்தவைகளினிமித்தம் அவர்களைப் பூமியிலுள்ள எல்லார ராஜ்யங்களிலும் அலையப்பண்ணு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சேக்கியாவின் குமாரனும், யூதாவின் ராஜாவுமாகிய மனாசே எருசலேமில் செய்தவைகளினிமித்தம் அவர்களைப் பூமியிலுள்ள எல்லார ராஜ்யங்களிலும் அலையப்பண்ண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யார் உன்மேல் இரங்குவார்கள்? யார் உன்மேல் பரிதபிப்பார்கள்? யார் உன்னிடத்திற்குத் திரும்பி, உன் சுகசெய்தியை விசாரிப்பார்கள்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யார் உன்மேல் இரங்குவார்கள்? யார் உன்மேல் பரிதபிப்பார்கள்? யார் உன்னிடத்திற்குத் திரும்பி, உன் சுகசெய்தியை விசாரிப்பார்கள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ീ എന്നെ ഉപേക്ഷിച്ചു പിൻവാങ്ങിയിരിക്കുന്നു എന്നു യഹോവ അരുളിച്ചെയ്യുന്നു; അതുകൊണ്ടു ഞാൻ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രെ കൈ നീട്ടി നിന്നെ നശിപ്പിക്കും; ഞാൻ കരുണകാണിച്ചു മടു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േശത്തിന്റെ പടിവാതിലുകളിൽ ഞാൻ അവരെ വീശുമുറംകൊണ്ടു വീശിക്കളഞ്ഞു; ഞാൻ എന്റെ ജന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ളില്ലാത്തവരാക്കി നശിപ്പിച്ചു: എങ്കിലും അവർ തങ്ങളുടെ വഴികളെ വിട്ടുതിര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രുടെ വിധവമാർ കടല്പുറത്തെ മണലിനെക്കാൾ പെരുകിക്കാണുന്നു; യൌവനക്കാരന്റെ അമ്മയുടെ നേരെ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്ടുച്ചെക്കു ഒരു വിനാശകനെ വരുത്തി പെട്ടന്നു അവളുടെ മേൽ നടുക്കവും ഭീതിയും വീഴുമാറാക്കിയ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ഏഴു മക്കളെ പ്രസവിച്ചവൾ ക്ഷീണിച്ചു പ്രാണനെ വിട്ടിരിക്കുന്നു; അവളുടെ സൂര്യൻ പകൽ തീരുംമുമ്പ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സ്തമിച്ചുപോയി; അവൾ ലജ്ജിച്ചും നാണിച്ചും പോയിരിക്കുന്നു; അവരിൽ ശേഷിപ്പുള്ളവരെ ഞാൻ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ത്രുക്കൾക്കു മുമ്പിൽ വാളിന്നു ഏല്പി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റെ അമ്മേ, സർവ്വദേശത്തിന്നും കലഹക്കാരനും വിവാദക്കാരനും ആയിരിക്കുന്ന എന്നെ നീ പ്രസവിച്ചുവല്ല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്യോ കഷ്ടം! ഞാൻ പലിശെക്കു കൊടുത്തിട്ടില്ല; എനിക്കു ആരും പലിശ തന്നിട്ടുമില്ല; എന്നി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ല്ലാവരും എന്നെ ശ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ോവ അരുളിച്ചെയ്തതു: ഞാൻ നിന്നെ നന്മെക്കായി രക്ഷിക്കും നിശ്ചയം; അനർത്ഥകാലത്തും കഷ്ടകാലത്ത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ത്രുവിനെക്കൊണ്ടു നിന്നോടു യാചിപ്പിക്കും നിശ്ച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താമ്രവും ഇരിമ്പും വടക്കൻ ഇരിമ്പും ഒടിഞ്ഞുപോ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ന്റെ ദേശത്തൊക്കെയും നിന്റെ സകലപാപങ്ങളും നിമിത്തം നിന്റെ സമ്പത്തും നിക്ഷേപങ്ങള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ലവാങ്ങാതെ കവർച്ചെക്കു ഏല്പിച്ചു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ീ അറിയാത്ത ദേശത്തു ഞാൻ നിന്നെ ശത്രുക്കളെ സേവിക്കുമാറാക്കും; എന്റെ കോപത്തിൽ ഒരു ത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്വലിച്ചിരിക്കുന്നു; അതു നിങ്ങളുടെമേൽ ക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ഹോവേ, നീ അറിയുന്നു; എന്നെ ഓർത്തു സന്ദർശിക്കേണമേ; എന്നെ ഉപദ്രവിക്കുന്നവരോടു പ്രതി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മേ; നിന്റെ ദീർഘക്ഷമയിൽ എന്നെ എടുത്തുകളയരുതേ; നിന്റെ നിമിത്തം ഞാൻ നിന്ദ സഹ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ക്കേണമ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ൻ നിന്റെ വചനങ്ങളെ കണ്ടെത്തി ഭക്ഷിച്ചിരിക്കുന്നു; നിന്റെ വചനങ്ങൾ എനിക്കു സന്തോഷവു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ത്തിന്നു ആനന്ദവും ആയി; സൈന്യങ്ങളുടെ ദൈവമായ യഹോവേ, നിന്റെ നാമം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ക്കപ്പെട്ട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കളിക്കാരുടെ കൂട്ടത്തിൽ ഞാൻ ഇരുന്നു ഉല്ലസിച്ചിട്ടില്ല; നീ എന്നെ നീരസംകൊണ്ടു നിറെച്ചിരിക്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കൈനിമിത്തം ഞാൻ തന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റെ വേദന നിരന്തരവും എന്റെ മുറിവു പൊറുക്കാതവണ്ണം വിഷമവും ആയിരിക്കുന്നതെന്തു? നീ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തിക്കുന്ന തോടും വറ്റിപ്പോകുന്ന വെള്ളവും പോലെ ആയിരിക്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തുകൊണ്ടു യഹോവ ഇപ്രകാരം അരുളിച്ചെയ്യുന്നു: നീ മടങ്ങിവന്നാൽ ഞാൻ നിന്നെ എന്റെ മുമ്പാകെ നില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ക്കവണ്ണം വീണ്ടും കൈക്കൊള്ളും; നീ അധമമായതു ഒഴിച്ചു ഉത്തമമായതു പ്രസ്താവിച്ചാൽ നീ എന്റെ വായ്പോലെ ആ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നിന്റെ പക്ഷം തിരിയും നീ അവരുടെ പക്ഷം തി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ഞാൻ നിന്നെ ഈ ജനത്തിന്നു ഉറപ്പുള്ള താമ്രഭിത്തിയാക്കിവെക്കും; അവർ നിന്നോടു യുദ്ധം ചെയ്യ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യിക്കയില്ല; നിന്നെ രക്ഷിപ്പാനും വിടുവിപ്പാനും ഞാൻ നിന്നോടുകൂടെ ഉണ്ടു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നിന്നെ ദുഷ്ടന്മാരുടെ കയ്യിൽനിന്നു വിടുവിക്കയും നീഷ്കണ്ടകന്മാരുടെ കയ്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്ടുകൊള്ള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 എന്നോടു അരുളിച്ചെയ്തതു: മോശെയും ശമൂവേലും എന്റെ മുമ്പാകെ നിന്നാലും എന്റെ മനസ്സു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ിങ്കലേക്കു ചായ്കയില്ല; ഇവരെ എന്റെ മുമ്പിൽനിന്നു ആട്ടിക്കളക; അവർ പോയ്ക്കൊള്ള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ങ്ങൾ എവിടേക്കു പോകേണ്ടു എന്നു അവർ നിന്നോടു ചോദിച്ചാൽ നീ അവരോടു: മരണത്തിന്നുള്ള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ണത്തിന്നും വാളിന്നുള്ളവർ വാളിന്നും ക്ഷാമത്തിന്നുള്ളവർ ക്ഷാമത്തിന്നും പ്രവാസത്തിന്നുള്ള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സത്തിന്നും പൊയ്ക്കൊള്ളട്ടെ എന്നു യഹോവ അരുളിച്ചെയ്യുന്നു എന്നു 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ൊന്നുകളവാൻ വാളും പറിച്ചുകീറുവാൻ നായ്ക്കളും തിന്നു മുടിപ്പാൻ ആകാശത്തിലെ പക്ഷികളും കാട്ട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ൃഗങ്ങളും ഇങ്ങനെ നാലു വകയെ ഞാൻ അവരുടെ നേരെ നിയമി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െഹൂദാരാജാവായ ഹിസ്കീയാവിന്റെ മകൻ മനശ്ശെനിമിത്തം, അവൻ യെരൂശലേമിൽ ചെയ്തിട്ടുള്ളതു നിമിത്തം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അവരെ ഭൂമിയിലുള്ള സകല രാജ്യങ്ങളിലും ഒരു ഭീതിവിഷയമാക്കിത്തീ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െരൂശലേമേ, ആർക്കു നിന്നോടു കനിവുതോന്നുന്നു? ആർ നിന്നോടു സഹതാപം കാണിക്കും? നിന്റെ ക്ഷേ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പ്പാൻ ആർ കയറിവര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2026-10-21T05:48:06Z</dcterms:created>
  <dcterms:modified xsi:type="dcterms:W3CDTF">2026-10-21T05:48:06Z</dcterms:modified>
  <dc:title>യിരെമ്യാവ്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