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இரட்சியும்; வெள்ளங்கள் என் ஆத்துமாமட்டும் பெருகிவர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மான உளையில் அமிழ்ந்திருக்கிறேன், நிற்க நிலையில்லை, நிலையாத ஜலத்தில் ஆழ்ந்திருக்கிறேன்; வெள்ளங்கள் என்மேல் புரண்டுபோ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ழமான உளையில் அமிழ்ந்திருக்கிறேன், நிற்க நிலையில்லை, நிலையாத ஜலத்தில் ஆழ்ந்திருக்கிறேன்; வெள்ளங்கள் என்மேல் புரண்டுபோ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ுகிறதினால் இளைத்தேன்; என் தொண்டை வறண்டுபோயிற்று; என் தேவனுக்கு நான் காத்திருக்கையால், என் கண்கள் பூத்துப்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ுகிறதினால் இளைத்தேன்; என் தொண்டை வறண்டுபோயிற்று; என் தேவனுக்கு நான் காத்திருக்கையால், என் கண்கள் பூத்துப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 சத்துருக்களாகி என்னைச் சங்கரிக்கவேண்டுமென்றிருக்கிறவர்கள் பலத்திருக்கிறார்கள்; நான் எடுத்துக்கொள்ளாததை நான் கொடுக்கவேண்டியத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 சத்துருக்களாகி என்னைச் சங்கரிக்கவேண்டுமென்றிருக்கிறவர்கள் பலத்திருக்கிறார்கள்; நான் எடுத்துக்கொள்ளாததை நான் கொடுக்கவேண்டியத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மித்தமில்லாமல் என்னைப் பகைக்கிறவர்கள் என் தலைமயிரிலும் அதிகமாயிருக்கிறார்கள்; வீணாக எனக்குச் சத்துருக்களாகி என்னைச் சங்கரிக்கவேண்டுமென்றிருக்கிறவர்கள் பலத்திருக்கிறார்கள்; நான் எடுத்துக்கொள்ளாததை நான் கொடுக்கவேண்டியத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நீர் என் புத்தியீனத்தை அறிந்திருக்கிறீர்; என் குற்றங்கள் உமக்கு மறைந்திருக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ாகிய ஆண்டவரே, உமக்காகக் காத்திருக்கிறவர்கள் என்னிமித்தம் வெட்கப்பட்டுப்போகாதிருப்பார்களாக; இஸ்ரவேலின் தேவனே, உம்மைத் தேடுகிறவர்கள் என்னிமித்தம் நாணமடையாதிருப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ாகிய ஆண்டவரே, உமக்காகக் காத்திருக்கிறவர்கள் என்னிமித்தம் வெட்கப்பட்டுப்போகாதிருப்பார்களாக; இஸ்ரவேலின் தேவனே, உம்மைத் தேடுகிறவர்கள் என்னிமித்தம் நாணமடையாதிரு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நிமித்தம் நிந்தையைச் சகித்தேன்; இலச்சை என் முகத்தை மூட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கோதரருக்கு வேற்று மனுஷனும், என் தாயின் பிள்ளைகளுக்கு அந்நியனுமா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வீட்டைக்குறித்து உண்டான பக்திவைராக்கியம் என்னைப் படசித்தது; உம்மை நிந்திக்கிறவர்களுடைய நிந்தனைகள் என்மேல் விழ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வீட்டைக்குறித்து உண்டான பக்திவைராக்கியம் என்னைப் படசித்தது; உம்மை நிந்திக்கிறவர்களுடைய நிந்தனைகள் என்மேல் விழ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 வாடும்படி உபவாசித்து அழுதேன்; அதுவும் எனக்கு நிந்தையாய் முடி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ட்டை என் உடுப்பாக்கினேன்; அப்பொழுதும் அவர்களுக்கு பழமொழியா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ட்டை என் உடுப்பாக்கினேன்; அப்பொழுதும் அவர்களுக்கு பழமொழியா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சலில் உட்கார்ந்திருக்கிறவர்கள் எனக்கு விரோதமாய்ப் பேசுகிறார்கள்; மதுபானம்பண்ணுகிறவர்களின் பாடலா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 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கர்த்தாவே, அநுக்கிரக காலத்திலே உம்மை நோக்கி விண்ணப்பஞ் செய்கிறேன்; தேவனே உமது மிகுந்த கிருபையினாலும் உமது இரட்சிப்பின் சத்தியத்தினாலும் எனக்குச் செவிகொடுத்தருள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அமிழ்ந்திப்போகாதபடிக்குச் சேற்றினின்று என்னைத் தூக்கிவிடும்; என்னைப் பகைக்கிறவர்களினின்றும் நிலையாத ஜலத்தினின்றும் நான் நீங்கும்படி செய்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லப்பிரவாகங்கள் என்மேல் புரளாமலும், ஆழம் என்னை விழுங்காமலும், பாதாளம் என்மேல் தன் வாயை அடைத்துக்கொள்ளாமலும் இருப்ப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என் விண்ணப்பத்தைக் கேட்டருளும், உம்முடைய தயை நலமாயிருக்கிறது; உமது உருக்கமான இரக்கங்களின்படி என்னைக் கடாட்சித்தருள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என் விண்ணப்பத்தைக் கேட்டருளும், உம்முடைய தயை நலமாயிருக்கிறது; உமது உருக்கமான இரக்கங்களின்படி என்னைக் கடாட்சித்தரு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முகத்தை உமது அடியேனுக்கு மறையாதேயும்; நான் வியாகுலப்படுகிறேன், எனக்குத் தீவிரமாய்ச் செவிகொடுத்தருள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 ஆத்துமாவினிடத்தில் வந்து அதை விடுதலைபண்ணும்; என் சத்துருக்களினிமித்தம் என்னை மீட்டுவி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ரீர் என் நிந்தையையும் என் வெட்கத்தையும் என் அவமானத்தையும் அறிந்திருக்கிறீர்; என் சத்துருக்கள் எல்லாரும் உமக்கு முன்பாக இரு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ரீர் என் நிந்தையையும் என் வெட்கத்தையும் என் அவமானத்தையும் அறிந்திருக்கிறீர்; என் சத்துருக்கள் எல்லாரும் உமக்கு முன்பாக இ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 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ந்தை என் இருதயத்தைப் பிளந்தது; நான் மிகவும் வேதனைப்படுகிறேன்; எனக்காக பரிதபிக்கிறவனுண்டோ என்று காத்திருந்தேன் ஒருவனும் இல்லை; தேற்றுகிறவர்களுக்குக் காத்திருந்தேன், ஒருவனையும் காண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ஆகாரத்தில் கசப்புக் கலந்து கொடுத்தார்கள், என் தாகத்துக்குக் காடியைக் குடிக்கக்கொடு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ந்தி அவர்களுக்குக் கண்ணியும், அவர்களுடைய செல்வம் அவர்களுக்கு வலையுமாயிருக்கக்கடவ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கண்கள் காணாதபடி அந்தகாரப்படக்கடவது; அவர்கள் இடுப்புகளை எப்போதும் தள்ளாடப்பண்ண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உக்கிரத்தை அவர்கள்மேல் ஊற்றும்; உம்முடைய கோபாக்கினி அவர்களைத் தொடர்ந்து பிடிப்ப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ாசஸ்தலம் பாழாகக்கடவது; அவர்களுடைய கூடாரங்களில் குடியில்லாமற்போவத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ரீர் அடித்தவனை அவர்கள் துன்பப்படுத்தி, நீர் காயப்படுத்தினவர்களை நோகப் பேசுகிறார்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ரீர் அடித்தவனை அவர்கள் துன்பப்படுத்தி, நீர் காயப்படுத்தினவர்களை நோகப் பேசுகிறார்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க்கிரமத்தின்மேல் அக்கிரமத்தை அவர்கள்மேல் சுமத்தும், அவர்கள் உமது நீதிக்கு வந்தெட்டாதிருப்பார்கள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ீவபுஸ்தகத்திலிருந்து அவர்கள்பேர் கிறுக்கப்பட்டுப்போவதாக; நீதிமான்கள் பேரோடே அவர்கள் பேர் எழுதப்படாதிருப்பத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ீவபுஸ்தகத்திலிருந்து அவர்கள்பேர் கிறுக்கப்பட்டுப்போவதாக; நீதிமான்கள் பேரோடே அவர்கள் பேர் எழுதப்படாதிருப்பத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ோ சிறுமையும் துயரமுமுள்ளவன்; தேவனே, உம்முடைய இரட்சிப்பு எனக்கு உயர்ந்த அடைக்கலமாவத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நாமத்தைப் பாட்டினால் துதித்து, அவரை ஸ்தோத்திரத்தினால் மகிமைப்படுத்த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ம்பும் விரிகுளம்புமுள்ள காளையெருதைப்பார்க்கிலும், இதுவே கர்த்தருக்குப் பிரியம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ாந்தகுணமுள்ளவர்கள் இதைக்கண்டு சந்தோஷப்படுவார்கள்; தேவனைத் தேடுகிறவர்களே, உங்கள் இருதயம் வாழ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எளியவர்களின் விண்ணப்பத்தைக் கேட்கிறார், கட்டுண்ட தம்முடையவர்களை அவர் புறக்கணிய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எளியவர்களின் விண்ணப்பத்தைக் கேட்கிறார், கட்டுண்ட தம்முடையவர்களை அவர் புறக்கணிய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ானமும் பூமியும் சமுத்திரங்களும் அவைகளில் சஞ்சரிக்கிற யாவும் அவரைத் துதிக்கக்கடவ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சீயோனை இரட்சித்து, யூதாவின் பட்டணங்களைக் கட்டுவார்; அப்பொழுது அங்கே குடியிருந்து அதைச் சுதந்தரித்துக்கொள்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் சீயோனை இரட்சித்து, யூதாவின் பட்டணங்களைக் கட்டுவார்; அப்பொழுது அங்கே குடியிருந்து அதைச் சுதந்தரித்துக்கொள்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ுடைய ஊழியக்காரரின் சந்ததியார் அதைச் சுதந்தரித்துக்கொள்வார்கள்; அவருடைய நாமத்தை நேசிக்கிறவர்கள் அதில் வாசமாய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મારા માથા સુધી પાણી ચઢી આવ્યું છે, મારી રક્ષ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ીચડમાં હું ઊંડે ને ઊંડે ખૂપતો જાઉં છું, જ્યાં ઊભા રહેવાને પણ આધાર નથી, હું ઊઁડા જળમાં આવી પડ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 જળપ્રલયે મને ડૂબાડી દ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રડી રડીને નિર્ગત થઇ ગયો છું અને મારું ગળું સુકાઇ ગયું છે. મારા દેવની વાટ જોતાં મારી આંખો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જ ઘટી ગ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ઓ વિનાકારણે મારો દ્વેષ કરે છે, તેઓ મારા માથાના વાળથી વધારે છે; હું નિદોર્ષ છું છતાં મારો સં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ી યોજના ઘડનારાં વધુ શકિતશાળી બન્યાં છે. તે શત્રુઓ મારા વિષે અસત્ય બોલે છે. કહે છે મેં વસ્ત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રી હતી. તેઓએ મેં જે વસ્તુઓ ચોરી ન હતી તેનું ભરણ કરવા મને ફરજ પ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દેવ, તમે મારી મૂર્ખાઇ જાણો છો, અને મારા પાપો તમારાથી છુપાવેલ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સૈન્યના પ્રભુ યહોવા, મારા લીધે તમારા અનુયાયીઓ શરમીંદા ન થાય. હે ઇસ્રાએલનાં દેવ, ભલે જેઓ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ધવા નીકળ્યા છે તેઓનું મારા લીધે અપમાન ન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ેં તમારા માટે શરમ સહન કરી છે, ને મારું મુખ પણ શરમથી ઢંકાય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રા ભાઇઓને મન હું પારકા જેવો છું, અને મારી માના પુત્રને મન હું પરદેશી જેવો થ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, મારું હૃદય દેવ અને તેનાં મંદિર માટેના ઉત્સાહથી ઉત્તેજીત થયું છે. જેઓ તમારું અપમાન ક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અપમાનો મારી ઉપર આવ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્યારે હું યહોવા સમક્ષ રૂદન અને ઉપવાસ કરું છું, ત્યારે તેઓ મારી મશ્કરી કરીને નિંદ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્યારે હું મારા પાપનું દુ:ખ પ્રગટ કરવા અને આત્માનું રાંકપણું દર્શાવવાં ટાટનાં વસ્ર ધારણ ક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 ત્યારે તેઓ મારી મશ્કર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ભાગળમાં બેસનારાઓ મારી મશ્કરી કરે છે. અને છાકટાઓ મારા વિષે રાસડા ગ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હે યહોવા, તમારી કૃપાનાં સમયમાં મેં તમારી પ્રાર્થના કરવાનું ચાલુ રાખ્યું છે, તમારાં ભરપ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મમાં, તારણની સત્યતાએ પ્રત્યુતર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ને કીચડમાંથી કાઢો, મને ઊંડા પાણીમાં ડૂબવાં દેશો નહિ અને દ્વેષીઓથી મારી રક્ષ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રેલ સંકટ મારા પર ફરી ન વળે, સાગરનાં ઊંડાણ મને ગળી ન જાય; અને ડરાવનાર કબરમાં મારી રક્ષ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ે યહોવા, મારી પ્રાર્થનાનો ઉત્તર આપો; કારણ તારી કૃપ ઉત્તમ છે; તમારા પુષ્કળ વાત્સલ્ય મુજબ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વ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ારું મુખ તમારા આ દાસથી છુપાવશો નહિ, હું અપાર સંકટોમાં છું, મને જલદી ઉત્તર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ે યહોવા, આવો, મારા આત્માની રક્ષા કરો! મને મારા સર્વ શત્રુઓથી મુકત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ે જાણો છો કે મારે શરમ તથા અપમાન અને નિંદા સહન કરવાં પડે છે. મારા શત્રુઓએ મારી સાથે કર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ઓ તમે જો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નિંદાએ મારું હૃદય ભાંગ્યું છે, અને હું લાંબુ જીવવા માટે ખૂબ દુર્બળ બની ગયો છું. દિલાસો અને આર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નારની રાહ જોઇ પરંતુ મને કોઇ પણ મળ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ખોરાકને બદલે મને પિત્ત ખાવા મળ્યું, ને તરસ લાગતાં મને સરકો પા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ભલે તેમનું મેજ તેમના માટે છટકું બને, અને તેમનું મૈત્રીભોજન તેમનો ફાંસલો બ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ભલે તેઓની આંખો કઇપણ જોવા માટે ઝાંખી બને, અને ભલે તેઓ અંધ બની જાય. અને ભલે તેમની કમરો નબળી બ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ભલે તમે તમારો કોપ તેઓ પર વરસાવો, તમારો ક્રોધાજ્ઞિ તેઓને પકડી પા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મનાં ઘરો ઉજ્જડ થાઓ, ને તેમાં કદી કોઇ નિવાસ કર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કારણ, જેને તમે શિક્ષા કરી છે તેઓ તેની પૂઠ પકડે છે, અને જેને તમે ઘાયલ કર્યો છે તેનાં દુ:ખની વ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ઓને શિક્ષા કરો જેને તેઓ પાત્ર છે. તમે કેટલાં સારા છો તે તેમને ન બત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ીવન પુસ્તકમાંથી આ લોકોનાં નામ ભૂઁસી નાખો, સારા લોકોનાં નામોની યાદીના પુસ્તકમાં તેમનાં નામો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 મૂ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ણ હે દેવ હું તો નિ:સહાય અને ઉદાસ છું; હે દેવ, મારી રક્ષા કરો અને મને ઉપર ઊઠ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હું ગીત ગાઇને દેવના નામનું સ્તવન કરીશ, અને આભાર માનીને તેમનાં નામની હું સ્તુતિ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ને તે બળદનાં અથવા વાછરડાંનાં બલિદાન કરતાં તેમને વધુ આનંદ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નમ્ર જનો તે જોઇને આનંદ પામશે, દેવને શોધનારાઓ તમારા હૃદયો નવું જીવન પામ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કારણ યહોવા દરિદ્રીઓની અરજ સાંભળે છે, અને તેમનાં જે લોકો બંદીવાન આપે છે તેઓનાથી તેઓ પોતાનું મુ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ડું ફેરવ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આકાશ તથા પૃથ્વી તેમનું સ્તવન કરો; સમુદ્રો તથાં તેમાનાં સર્વ જળચર તેમની સ્તુતિ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કારણ, દેવ સિયોનને તારશે અને યહૂદિયાનાં નગરોનું નવનિર્માણ કરશે; તેનાં લોકો તે નગરોમાં વસવાટ કર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જન્મભૂમિનો કબજો મેળ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વળી તેના સેવકોનાં સંતાન દેશનો વારસો પામશે, તેમનાં નામ પર પ્રીતિ રાખનારાઁ તેમાં વસ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2026-10-20T08:38:22Z</dcterms:created>
  <dcterms:modified xsi:type="dcterms:W3CDTF">2026-10-20T08:38:22Z</dcterms:modified>
  <dc:title>ગીતશાસ્ત્ર : 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