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2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 அள்ள குறையா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ுசிக்க ருசிக்க தெவிட்டா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 சொல்ல முடியாத அன்பு 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இணையில்லா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யரைச் சொல்லி அழைத்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உயர்த்தி வைத்த உன்ன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வர்ந்து கொண்ட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னையும் அபிஷேகித்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திசயமாய் நடத்தின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வர்ந்து கொண்ட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ையும் நினைத்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ைவிடாமல் நடத்திய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வர்ந்து கொண்ட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ஊழியத்தை கொடுத்த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ஊழியனாய் மாற்றின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வர்ந்து கொண்ட இயேசுவின் அன்ப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2026-10-25T05:22:28Z</dcterms:created>
  <dcterms:modified xsi:type="dcterms:W3CDTF">2026-10-25T05:22:28Z</dcterms:modified>
  <dc:title>துதிப் பாடல்கள்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