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ாக யாவையும் செய்து முடிக்கப்போகிற தேவனாகிய உன்னதமான தேவனை நோக்கிக் கூப்பி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ுதயம் ஆயத்தமாயிருக்கிறது; தேவனே, என் இருதயம் ஆயத்தமாயிருக்கிறது; நான் பாடிக்கீர்த்தனம்பண்ண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கிருபை வானபரியந்தமும், உமது சத்தியம் மேகமண்டலங்கள்பரியந்தமும் எட்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ே, வானங்களுக்கு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મારા પર દયા કરો, કારણ, મારો આત્મા તારા શરણ આપ્યો છે, આ તોફાન શમી જાય ત્યાં સુધી હું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ખોની છાયામાં આશ્રય લ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પરાત્પર દેવને પ્રાર્થના કરીશ, તે દેવને જે મારી સંપૂર્ણ સંભાળ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આકાશમાંથી સહાય મોકલશે અને મને બચાવશે. જેઓ મને નુકશાન કરવા માગે છે તેમનાથી મને ઉગા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ું જીવન જોખમમાં છે. હું માનવભક્ષી સિંહોનાં જેવા હિંસક દુશ્મનોથી ઘેરાયો છું. તેમના દાંત તીર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લાં જેવા છે, તેમની જીભ જાણે ધારદાર તરવાર સમ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દેવ, તમે આકાશથી પણ ઊંચે છો. તમારો મહિમા સમગ્ર પૃથ્વી કરતાં મોટો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રા શત્રુઓએ મારા માટે ફાંદો ગોઠવ્યો છે, મને પ્રબળ દુશ્મનોએ નીચો નમાવી દીધો છે; તેઓએ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માં ખાડો ખોધ્યો છે; જુઓ! તેમાંજ તેઓ પોતે પડ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દેવ! મારું હૃદય તૈયાર છે, મારું હૃદય તમારો વિશ્વાસ કરવા માટે અડગ છે. હું દેવ સ્તોત્રો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મારા આત્મા, મારી વીણા અને તંબુરાઓ જાગ્રત થાઓ, હું પ્રભાતમાં વહેલો જાગીશ, ને હું પરોઢને આવ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હું રાષ્ટો વચ્ચે તમારી પ્રશંસાના ગીતો ગાઇશ. બધા લોકો પાસે હું તમારા વિષે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ો પ્રેમ એટલો મહાન છે કે તે આભને આંબે છે. તમારી વિશ્વસનીયતા પણ આકાશ જેટલી ઉંચે પહોંચ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દેવ, તમે આકાશથી પણ ઊંચે છો. તમારો મહિમા સમગ્ર પૃથ્વી કરતાં મોટો 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2026-10-20T09:20:39Z</dcterms:created>
  <dcterms:modified xsi:type="dcterms:W3CDTF">2026-10-20T09:20:39Z</dcterms:modified>
  <dc:title>ગીતશાસ્ત્ર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