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ோ பரீட்சைக்கு நில்லாதவர்களல்லவென்பதை அறிவீர்களென்று நம்ப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ியத்திற்கு விரோதமாக நாங்கள் ஒன்றுஞ்செய்யக்கூடாமல், சத்தியத்திற்கு அநுகூலமாகவே செய்யக்கூ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ரையொருவர் பரிசுத்த முத்தத்தோடு வாழ்த்த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ெல்லா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கிறிஸ்துவினுடைய கிருபையும், தேவனுடைய அன்பும், பரிசுத்த ஆவியினுடைய ஐக்கியமும், உங்கள் அ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8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ನಿಮ್ಮ ಬಳಿಗೆ ಬರುವದು ಇದು ಮೂರನೆಯ ಸಾರಿ. ಇಬ್ಬರು ಮೂವರ ಸಾಕ್ಷಿಗಳ ಬಾಯಿಂದ ಪ್ರತಿಯೊಂದು ಮಾತ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ಾಪಿತವ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ಎರಡನೆಯ ಸಾರಿ ನಿಮ್ಮಲ್ಲಿದ್ದಾಗ--ನಾನು ತಿರಿಗಿ ಬಂದರೆ ನಿಮ್ಮನ್ನು ಶಿಕ್ಷಿಸದೆ ಬಿಡುವದಿಲ್ಲವೆಂದ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ನೋ ಹಾಗೆಯೇ ಈಗಲೂ ಪೂರ್ವ ಪಾಪಕೃತ್ಯಗಳನ್ನು ಇನ್ನೂ ನಡಿಸುತ್ತಿರುವವರಿಗೂ ಮಿಕ್ಕಾದವರೆಲ್ಲರಿಗ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್ರಿಸ್ತನು ನನ್ನಲಿದ್ದುಕೊಂಡು ಮಾತನಾಡುತ್ತಾನೆಂಬದಕ್ಕೆ ನೀವು ಪ್ರಮಾಣವನ್ನು ಹುಡುಕುತ್ತೀರಾದದರಿಂದ ಆತ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ಬಲಹೀನನಾಗಿರದೆ ನಿಮ್ಮಲ್ಲಿ ಬಲಿಷ್ಠ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ಲಹೀನತೆಯ ಮೂಲಕ ಆತನು ಶಿಲುಬೆಗೆ ಹಾಕಲ್ಪಟ್ಟಿದ್ದಾಗ್ಯೂ ದೇವರ ಬಲದಿಂದ ಇನ್ನೂ ಬದುಕುತ್ತಾನೆ; ನಾವು ಸಹ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ಹೀನ ರಾಗಿದ್ದೇವೆ, ಆದರೂ ನಾವು ನಿಮಗೋಸ್ಕರವಾಗಿ ದೇವರ ಬಲದಿಂದ ಆತನೊಂದಿಗೆ ಬದುಕ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ಂಬಿಕೆಯಲ್ಲಿ ನೀವು ಇದ್ದೀರೋ ಏನೋ ನಿಮ್ಮನ್ನು ನೀವೇ ಪರೀಕ್ಷಿಸಿಕೊಳ್ಳಿರಿ; ನಿಮ್ಮನ್ನು ನೀವೇ ಪರಿಶೋಧಿ ಸಿ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ಭ್ರಷ್ಠರಲ್ಲದಿದ್ದರೆ ಯೇಸು ಕ್ರಿಸ್ತನು ನಿಮ್ಮಲ್ಲಿದ್ದಾನೆಂದು ನಿಮ್ಮಷ್ಟಕ್ಕೆ ನೀವೇ ತಿಳಿದುಕೊಳ್ಳು 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ನಾವಂತೂ ಭ್ರಷ್ಠರಲ್ಲವೆಂದು ನಿಮಗೆ ಗೊತ್ತಾಗುವದೆಂದು ನಾನು ಭರವಸವುಳ್ಳ 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ಕೆಟ್ಟದ್ದೇನೂ ಮಾಡಬಾರದೆಂದು ನಾನು ದೇವರನ್ನು ಪ್ರಾರ್ಥಿಸುತ್ತೇನೆ; ಇದರಲ್ಲಿ ನಾವೇ ಯೋಗ್ಯ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ಬರಬೇಕೆಂದಲ್ಲ, ನಾವು ಭ್ರಷ್ಠರೆನಿಸಿಕೊಂಡರೂ ನೀವು ಒಳ್ಳೇದನ್ನು ಮಾಡುವವ ರಾಗ ಬೇಕೆ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ತ್ಯಕ್ಕೆ ವಿರುದ್ಧವಾಗಿ ನಾವೇನು ಮಾಡದೆ ಸತ್ಯಕ್ಕಾಗಿಯೇ ಮ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ಬಲಹೀನರಾಗಿದ್ದರೂ ನೀವು ಬಲಿಷ್ಠರಾಗಿದ್ದ ಪಕ್ಷಕ್ಕೆ ಸಂತೋಷಪಡುತ್ತೇವೆ. ಇದಲ್ಲದೆ ನೀವು ಪರಿ ಪೂರ್ಣತ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ಬೇಕೆಂಬದೇ ನಮ್ಮ ಇಷ್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ಕ್ಕಾಗಿಯೇ ನಾನು ನಿಮ್ಮಲ್ಲಿ ಇಲ್ಲದಿರುವಾಗ ಈ ಮಾತುಗಳನ್ನು ಬರೆದಿದ್ದೇನೆ; ನಿಮ್ಮನ್ನು ಕೆಡವಿ ಹಾಕುವದಕ್ಕ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ವದಕ್ಕಾಗಿ ಕರ್ತನು ನನಗೆ ಕೊಟ್ಟಿರುವ ಅಧಿಕಾರದ ಪ್ರಯೋಗದಲ್ಲಿ ನಿಮ್ಮ ಬಳಿಗೆ ಬಂದಾಗ ಕಾಠಿಣ್ಯವನ್ನು ತೋ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ಕಾಶವಿರ ಬಾರದೆಂದು 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ಡೇ ಮಾತೇನಂದರೆ ಸಹೋದರರೇ, ನಿಮಗೆ ಶುಭವಾಗಲಿ. ಸಂಪೂರ್ಣರಾಗಿರ್ರಿ; ಆದರಣೆ ಹೊಂದಿದವರಾಗಿರ್ರಿ,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ುಳ್ಳವರಾಗಿರ್ರಿ, ಸಮಾಧಾನದಲ್ಲಿ ಜೀವಿಸಿರಿ; ಆಗ ಪ್ರೀತಿಯುಳ್ಳ ಶಾಂತಿಯ ದೇವರು ನಿಮ್ಮ ಸಂಗಡ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ವಿತ್ರವಾದ ಮುದ್ದಿಟ್ಟು ಒಬ್ಬರನ್ನೊಬ್ಬರು ವಂದ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ರಿಶುದ್ಧರೆಲ್ಲರೂ ನಿಮಗೆ ವಂದನೆ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ಾದ ಯೇಸುಕ್ರಿಸ್ತನ ಕೃಪೆಯೂ ದೇವರ ಪ್ರೀತಿಯೂ ಪವಿತ್ರಾತ್ಮನ ಅನ್ಯೋನ್ಯತೆಯೂ ನಿಮ್ಮೆಲ್ಲರ ಸಂಗಡವ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2026-10-22T06:58:37Z</dcterms:created>
  <dcterms:modified xsi:type="dcterms:W3CDTF">2026-10-22T06:58:37Z</dcterms:modified>
  <dc:title>2 ಕೊರಿಂಥದವರಿಗೆ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