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வடதிசையின் வழியாக வெளிப்பிராகாரத்திலே புறப்படப்பண்ணி, பிரத்தியேகமான இடத்துக்கு எதிராகவும், மாளிகைக்கு எதிராகவும் வடக்கே இருந்த அறைவீடுகளுக்கு என்னை அழைத்துக்கொண்டுபோன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வடதிசையின் வழியாக வெளிப்பிராகாரத்திலே புறப்படப்பண்ணி, பிரத்தியேகமான இடத்துக்கு எதிராகவும், மாளிகைக்கு எதிராகவும் வடக்கே இருந்த அறைவீடுகளுக்கு என்னை அழைத்துக்கொண்டுபோன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ூறு முழ நீளத்துக்கு முன்னே வடக்கு வாசல் இருந்தது; அவ்விடத்து அகலம் ஐம்பது முழ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ட்பிராகாரத்தில் இருந்த இருபது முழத்துக்கு எதிராகவும் வெளிப்பிராகாரத்தில் இருந்த தளவரிசைக்கு எதிராகவும் ஒன்றுக்கொன்று எதிரான மூன்று நிலைகளுள்ள நடைகாவணங்கள் இ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ட்பிராகாரத்தில் இருந்த இருபது முழத்துக்கு எதிராகவும் வெளிப்பிராகாரத்தில் இருந்த தளவரிசைக்கு எதிராகவும் ஒன்றுக்கொன்று எதிரான மூன்று நிலைகளுள்ள நடைகாவணங்கள் இ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ட்புறத்திலே அறைவீடுகளின் முன்பாகப் பத்து முழ அகலமான வழியும், ஒரு முழ அகலமான பாதையும் இருந்தது; அவைகளின் வாசல்கள் வடக்கே இ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ட்புறத்திலே அறைவீடுகளின் முன்பாகப் பத்து முழ அகலமான வழியும், ஒரு முழ அகலமான பாதையும் இருந்தது; அவைகளின் வாசல்கள் வடக்கே இ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யர இருந்த அறைவீடுகள் அகலக்கட்டையாயிருந்தது; நடைகாவணங்கள் கீழேயிருக்கிற அறைவீடுகளுக்கும் நடுவேயிருக்கிறவைகளுக்கும் அதிக உயரமான மாளிகையாயி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் மூன்று அடுக்குகளாயிருந்தது; பிராகாரங்களின் தூண்களுக்கு இருந்ததுபோல, அவைகளுக்குத் தூண்களில்லை; ஆகையால் தரையிருந்து அளக்க, அவைகள் கீழேயும் நடுவேயும் இருக்கிறவைகளைப் பார்க்கிலும் அகலக்கட்டையாயி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் மூன்று அடுக்குகளாயிருந்தது; பிராகாரங்களின் தூண்களுக்கு இருந்ததுபோல, அவைகளுக்குத் தூண்களில்லை; ஆகையால் தரையிருந்து அளக்க, அவைகள் கீழேயும் நடுவேயும் இருக்கிறவைகளைப் பார்க்கிலும் அகலக்கட்டையாயி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ுறம்பே அறைவீடுகளுக்கு எதிரே வெளிப்பிராகாரத் திசையில் அறை வீடுகளுக்கு முன்பாக இருந்த மதிலின் நீளம் ஐம்பது முழ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ெளிப்பிராகாரத்திலுள்ள அறைவீடுகளின் நீளம் ஐம்பது முழம், தேவாலயத்துக்கு முன்னே நூறு முழமாய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ெளிப்பிராகாரத்திலுள்ள அறைவீடுகளின் நீளம் ஐம்பது முழம், தேவாலயத்துக்கு முன்னே நூறு முழமாய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ிழக்கே வெளிப்பிராகாரத்திலிருந்து அந்த அறைவீடுகளுக்குள் பிரவேசிக்கிற நடை அவைகளின் கீழே இ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ிழக்கே வெளிப்பிராகாரத்திலிருந்து அந்த அறைவீடுகளுக்குள் பிரவேசிக்கிற நடை அவைகளின் கீழே இ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ீழ்த்திசையான பிராகாரத்து மதிலின் அகலத்திலே பிரத்தியேகமான இடத்துக்கு முன்பாகவும் மாளிகைக்கு முன்பாகவும் அறைவீடுகளும் இ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ுக்கு முன்னான வழியிலே அந்த அறைவீடுகள் நீளத்திலும் அகலத்திலும் எல்லா வாசற்படிகளிலும், திட்டங்களிலும், வாசல் நடைகளிலும் வடதிசையான அறைவீடுகளின் சாயலாய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ுக்கு முன்னான வழியிலே அந்த அறைவீடுகள் நீளத்திலும் அகலத்திலும் எல்லா வாசற்படிகளிலும், திட்டங்களிலும், வாசல் நடைகளிலும் வடதிசையான அறைவீடுகளின் சாயலாயி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ென்திசையான அறைவீடுகளின் வாசல் நடைக்கு ஒப்பாக ஒரு வாசல் நடைவழியின் முகப்பில் இருந்தது; கீழ்த்திசையில் அவைகளுக்குப் பிரவேசிக்கும் இடத்திலே செம்மையான மதிலின் எதிரே இருந்த வழியின் முகப்பில் ஒரு வாசல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ென்திசையான அறைவீடுகளின் வாசல் நடைக்கு ஒப்பாக ஒரு வாசல் நடைவழியின் முகப்பில் இருந்தது; கீழ்த்திசையில் அவைகளுக்குப் பிரவேசிக்கும் இடத்திலே செம்மையான மதிலின் எதிரே இருந்த வழியின் முகப்பில் ஒரு வாசலி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என்னை நோக்கி: பிரத்தியேகமான இடத்துக்கு முன்னிருக்கிற வடபுறமான அறைவீடுகளும் தென்புறமான அறைவீடுகளும் பரிசுத்த அறைவீடுகளாயிருக்கிறது; கர்த்தரிடத்தில் சேருகிற ஆசாரியர் அங்கே மகா பரிசுத்தமானதையும், போஜனபலியையும், பாநிவாரண பலியையும், குற்றநிவாரண பலியையும் வைப்பார்கள்; அந்த ஸ்தலம் பரிசுத்தமாயி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என்னை நோக்கி: பிரத்தியேகமான இடத்துக்கு முன்னிருக்கிற வடபுறமான அறைவீடுகளும் தென்புறமான அறைவீடுகளும் பரிசுத்த அறைவீடுகளாயிருக்கிறது; கர்த்தரிடத்தில் சேருகிற ஆசாரியர் அங்கே மகா பரிசுத்தமானதையும், போஜனபலியையும், பாநிவாரண பலியையும், குற்றநிவாரண பலியையும் வைப்பார்கள்; அந்த ஸ்தலம் பரிசுத்தமாயி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என்னை நோக்கி: பிரத்தியேகமான இடத்துக்கு முன்னிருக்கிற வடபுறமான அறைவீடுகளும் தென்புறமான அறைவீடுகளும் பரிசுத்த அறைவீடுகளாயிருக்கிறது; கர்த்தரிடத்தில் சேருகிற ஆசாரியர் அங்கே மகா பரிசுத்தமானதையும், போஜனபலியையும், பாநிவாரண பலியையும், குற்றநிவாரண பலியையும் வைப்பார்கள்; அந்த ஸ்தலம் பரிசுத்தமாயி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என்னை நோக்கி: பிரத்தியேகமான இடத்துக்கு முன்னிருக்கிற வடபுறமான அறைவீடுகளும் தென்புறமான அறைவீடுகளும் பரிசுத்த அறைவீடுகளாயிருக்கிறது; கர்த்தரிடத்தில் சேருகிற ஆசாரியர் அங்கே மகா பரிசுத்தமானதையும், போஜனபலியையும், பாநிவாரண பலியையும், குற்றநிவாரண பலியையும் வைப்பார்கள்; அந்த ஸ்தலம் பரிசுத்தமாயிரு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சாரியர் உட்பிரவேசிக்கும்போது, அவர்கள் பரிசுத்த ஸ்தலத்திருந்து வெளிப்பிராகாரத்துக்கு வராததற்குமுன்னே, அங்கே தாங்கள் ஆராதனை செய்து உடுத்தியிருந்த ஸ்திரங்களைக் கழற்றி வைப்பார்கள்; அவ்வஸ்திரங்கள் பரிசுத்தமானவைகள்; வேறே வஸ்திரங்களை உடுத்திக்கொண்டு, ஜனத்தின் பிராகாரத்திலே போவார்கள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சாரியர் உட்பிரவேசிக்கும்போது, அவர்கள் பரிசுத்த ஸ்தலத்திருந்து வெளிப்பிராகாரத்துக்கு வராததற்குமுன்னே, அங்கே தாங்கள் ஆராதனை செய்து உடுத்தியிருந்த ஸ்திரங்களைக் கழற்றி வைப்பார்கள்; அவ்வஸ்திரங்கள் பரிசுத்தமானவைகள்; வேறே வஸ்திரங்களை உடுத்திக்கொண்டு, ஜனத்தின் பிராகாரத்திலே போவார்கள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சாரியர் உட்பிரவேசிக்கும்போது, அவர்கள் பரிசுத்த ஸ்தலத்திருந்து வெளிப்பிராகாரத்துக்கு வராததற்குமுன்னே, அங்கே தாங்கள் ஆராதனை செய்து உடுத்தியிருந்த ஸ்திரங்களைக் கழற்றி வைப்பார்கள்; அவ்வஸ்திரங்கள் பரிசுத்தமானவைகள்; வேறே வஸ்திரங்களை உடுத்திக்கொண்டு, ஜனத்தின் பிராகாரத்திலே போவார்கள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உள்வீட்டை அளந்து தீர்ந்தபின்பு, கீழ்த்திசைக்கு எதிரான வாசல்வழியாய் என்னை வெளியே அழைத்துக்கொண்டுபோய், அதைச்சுற்றிலும் அளந்த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உள்வீட்டை அளந்து தீர்ந்தபின்பு, கீழ்த்திசைக்கு எதிரான வாசல்வழியாய் என்னை வெளியே அழைத்துக்கொண்டுபோய், அதைச்சுற்றிலும் அளந்த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ீழ்த்திசைப் பக்கத்தை அளவுகோலால் அளந்தார்; அது அளவுகோலின்படியே சுற்றிலும் ஐந்நூறுகோலாயி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டதிசைப்பக்கத்தை அளவுகோலால் சுற்றிலும் ஐந்நூறுகோலாய் அளந்த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ென்திசைப்பக்கத்தை அளவுகோலால் ஐந்நூறு கோலாய் அளந்த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ேற்றிசைப் பக்கத்துக்குத் திரும்பி அதை அளவுகோலால் ஐந்நூறு கோலாய் அளந்த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லு பக்கங்களிலும் அதை அளந்தார்; பரிசுத்தமானதற்கும் பரிசுத்தமில்லாததற்கும் வித்தியாசம்பண்ணும்படிக்கு அதற்கு ஐந்நூறு கோல் நீளமும் ஐந்நூறு கோல் அகலமுமான மதில் சுற்றிலும் இரு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லு பக்கங்களிலும் அதை அளந்தார்; பரிசுத்தமானதற்கும் பரிசுத்தமில்லாததற்கும் வித்தியாசம்பண்ணும்படிக்கு அதற்கு ஐந்நூறு கோல் நீளமும் ஐந்நூறு கோல் அகலமுமான மதில் சுற்றிலும் இ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3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తడు ఉత్తరమార్గముగా నన్ను నడిపించి బయటి ఆవరణములోనికి తోడుకొని వచ్చి ఖాలీచోటునకును ఉత్తరమున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ట్టడమునకును ఎదురుగానున్న గదుల దగ్గర నిలి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ఆ కట్టడము నూరు మూరల నిడివిగలదై ఉత్తరదిక్కున వాకిలికలిగి యేబది మూరల వెడల్పుగల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ఇరువది మూరలుగల లోపటి ఆవరణమున కెదురుగాను బయటి ఆవరణపు చఎ్టా కెదురుగాను మూడవ అంతస్థు లోని వసారా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కదానికొకటి యెదురుగా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గదులకెదురుగా పదిమూరల వెడల్పుగల విహారస్థలముం డెను, లోపటి ఆవరణమునకు పోవుచు ఉత్తరదిక్కు చూ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కిండ్లు గల విహారస్థలమొకటి యుండెను, అది మూరెడు వెడల్ప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వాకిండ్లకు వసారాలుండుటవలన పై గదులు ఎత్తు తక్కువగాను మధ్యగదులు ఇరుకుగానుండి కురచవ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మూడవ అంతస్థులో ఉండినవి ఆవరణ ములకున్న వాటివంటి స్తంభములు వాటికి లేవు గనుక అవి క్రిందిగదులకంట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ధ్యగదులకంటెను చిన్నవిగా కట్టబడి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రియు గదుల వరుసనుబట్టి బయటి ఆవరణముతట్టు గదులకెదురుగా ఏబది మూరల నిడివిగల యొక గోడ కట్టబడి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బయటి ఆవరణములో నున్న గదుల నిడివి యేబది మూరలుగాని మందిరపు ముందటి ఆవరణము నూరుమూరల నిడివిగలద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ఈ గదులు గోడక్రిందనుండి లేచినట్టుగా కనబడెను, బయటి ఆవరణములోనుండి వాటిలో ప్రవేశించుటకు తూర్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క్కున మార్గమ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ిడిచోటునకు ఎదురు గాను కట్టడమున కెదురుగాను ఆవరణపుగోడ మందములో తూర్పుతట్టు కొన్ని గదుల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రియు వాటి యెదుటనున్న మార్గము ఉత్తరపుతట్టునున్న గదుల మార్గము వలె నుండెను, వాటి నిడివిచొప్పు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డల్పు చొప్పు నను ఇవియు కట్టబడెను; వీటి ద్వారములును ఆ రీతినే కట్టబడి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రియు మార్గపు మొగను దక్షిణపు తట్టు గదులయొక్క తలుపులవలె వీటికి తలుపులుండెను, ఆ మార్గ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వరణములోనికి పోవు నొకనికి తూర్పుగా నున్న గోడ యెదుటనే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ప్పుడాయన నాతో ఇట్లనెను విడిచోటునకు ఎదురుగానున్న ఉత్తరపు గదులును దక్షిణపుగద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ిష్ఠితములైనవి, వాటి లోనే యెహోవా సన్నిధికి వచ్చు యాజకులు అతిపరిశుద్ధ వస్తు వులను భుజించెద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క్కడ వారు అతిపరిశుద్ధ వస్తువులను, అనగా నైవేద్యమును పాపపరిహారార్థ బలిపశుమాంసమును అపరాధపరిహారార్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లిపశుమాంసమును ఉంచెదరు, ఆ స్థలము అతిపరిశుద్ధ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యాజకులు లోపల ప్రవేశించునప్పుడు పరిశుద్ధ స్థలమును విడిచి బయటి ఆవరణములోనికి పోక అక్కడనే తా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చర్య చేయు వస్త్రములను ఉంచవలెను; అవి ప్రతిష్ఠితములైనవి గనుక జనుల సంబంధమైన దేనినైనను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ట్టునప్పుడు వారు వేరుబట్టలు ధరించుకొన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తడు లోపటి మందిరమును కొలుచుట ముగించి నన్ను బయటికి తోడుకొని తూర్పుతట్టు చూచు గుమ్మము నకు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ట్టును కొలి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తూర్పుదిశను చుట్టును కొలకఱ్ఱతో కొలువగా ఐదువందల బారల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​ఉత్తర దిశను చుట్టును కొలకఱ్ఱతో కొలువగా ఐదువందల బార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దక్షిణదిశను కొలకఱ్ఱతో కొలువగా ఐదువందల బారల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​పశ్చిమదిశను తిరిగి కొలకఱ్ఱతో కొలువగా ఐదువందల బారలును తే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ాలుగుతట్లు అతడు కొలిచెను; ప్రతిష్ఠితమైన స్థలమును ప్రతిష్ఠితము కాని స్థలమునుండి ప్రత్యేకపరుచుటక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చుట్టు నలుదిశల ఐదువందల బారలుగల చచ్చౌకపు గోడ కట్టబడి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2026-10-20T03:14:35Z</dcterms:created>
  <dcterms:modified xsi:type="dcterms:W3CDTF">2026-10-20T03:14:35Z</dcterms:modified>
  <dc:title>యెహెజ్కేలు : 42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