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is coming by-and-by : 
Be ready when He comes ! 
He comes from His fair home on high : 
Be ready when He comes !
He h the Lord our Righteousness, 
And comes His chosen ones to bless, 
And at His Father's throne confess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ready when He comes ! 
Will you be ready when the Bridegroom comes ? . . . 
Will you be ready when the Bridegroom comes ? . , . 
Will your lamps be trimmed and bright, 
Be it morning, noon, or night ? 
Will you be ready when the Bridegroom comes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soon will come to earth again : 
Be ready when He comes ! 
Begin His universal reign : 
Be ready when He comes ! 
With hallelujahs heaven will ring, 
When Jesus doth redemption bring; 
Oh, trim your lamps to meet your King !
Be ready when He comes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hold ! He comes to one and all : 
Be ready when He comes ! 
And soon we'll hear the trumpet call : 
Be ready when He comes ! 
To Judgment called at His command, 
From every clime, from every land, 
Before His throne we all must stand : 
Be ready when He comes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2026-09-16T18:55:45Z</dcterms:created>
  <dcterms:modified xsi:type="dcterms:W3CDTF">2026-09-16T18:55:45Z</dcterms:modified>
  <dc:title>Hymn : 182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