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 விசாலமுண்டாக்கினீர்; எனக்கு இரங்கி என் விண்ணப்ப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 நோக்கிக்கூப்பிடுகையில் அவர் கேட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 அமர்ந்திருங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 ஒளியை எங்கள்மேல் பிரகாசிக்கப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 சந்தோஷத்தை என் இருதயத்தில் தந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 தங்கப்பண்ணு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ನೀತಿಯಾದ ಓ ದೇವರೇ, ನಾನು ಮೊರೆಯಿಡಲು ನನಗೆ ಕಿವಿಗೊಡು, ಇಕ್ಕಟ್ಟಿನಲ್ಲಿ ನನಗೆ ವಿಶಾಲಮಾಡಿದಿ. ನ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ಿಟ್ಟು ನನ್ನ ಪ್ರಾರ್ಥನೆಯ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ಮನುಷ್ಯರ ಪುತ್ರರೇ, ನನ್ನ ಘನವನ್ನು ಅವ ಮಾನಕ್ಕೆ ತಿರುಗಿಸುವದು ಎಷ್ಟರ ವರೆಗೆ? ನೀವು ವ್ಯರ್ಥವಾ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ಮಾಡಿ ಸುಳ್ಳನ್ನು ಹುಡುಕು ವದು ಎಷ್ಟರ ವರೆಗೆ?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ತನ್ನ ಭಕ್ತನನ್ನು ತನಗಾಗಿ ಪ್ರತ್ಯೇಕಿಸಿದ್ದಾನೆಂದು ತಿಳಿದು ಕೊಳ್ಳಿರಿ. ನಾನು ಕರ್ತನನ್ನು ಮೊರೆಯಿಡಲ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ಯಭಕ್ತಿಯಿಂದಿರ್ರಿ; ಪಾಪಮಾಡಬೇಡಿರಿ; ಹಾಸಿಗೆ ಗಳ ಮೇಲೆ ನಿಮ್ಮ ಸ್ವಂತ ಹೃದಯದಲ್ಲಿ ಮಾತನಾಡಿ ಮೌನವಾಗಿರ್ರಿ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ತಿಯ ಬಲಿಗಳನ್ನು ಅರ್ಪಿ ಸಿರಿ; ಕರ್ತನಲ್ಲಿ ನಿಮ್ಮ ಭರವಸವಿ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ಗೆ ಒಳ್ಳೇದನ್ನು ಮಾಡುವವರು ಯಾರೆಂದು ಹೇಳುವವರು ಅನೇಕರು. ಕರ್ತನೇ, ನಿನ್ನ ಮುಖದ ಬೆಳಕನ್ನು ನ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ಶಗೊಳ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 ಧಾನ್ಯವೂ ದ್ರಾಕ್ಷಾರಸವೂ ಹೆಚ್ಚಿದ ಕಾಲಕ್ಕಿಂತ ಅಧಿಕ ವಾಗಿ ನನ್ನ ಹೃದಯದಲ್ಲಿ ಸಂತೋಷವನ್ನು ಇ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ಮಾಧಾನವಾಗಿ ಮಲಗಿ ನಿದ್ರೆ ಸಹ ಮಾಡುವೆನು; ಯಾಕಂದರೆ ಕರ್ತನೇ, ನೀನೋಬ್ಬನೇ ನನ್ನನ್ನು ಸುರ ಕ್ಷಿತವಾಗಿ ವಾಸಿಸ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ೀ. 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2026-10-21T06:37:34Z</dcterms:created>
  <dcterms:modified xsi:type="dcterms:W3CDTF">2026-10-21T06:37:34Z</dcterms:modified>
  <dc:title>ಕೀರ್ತನೆಗಳು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