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இரட்சியும்; வெள்ளங்கள் என் ஆத்துமாமட்டும் பெருகி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 வெள்ளங்கள் என்மேல் புரண்டுபோ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 வெள்ளங்கள் என்மேல் புரண்டுபோ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 என் கண்கள் பூத்துப்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 என் கண்கள் பூத்துப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நீர் என் புத்தியீனத்தை அறிந்திருக்கிறீர்; என் குற்றங்கள் உமக்கு மறைந்திருக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 வெட்கப்பட்டுப்போகாதிருப்பார்களாக; இஸ்ரவேலின் தேவனே, உம்மைத் தேடுகிறவர்கள் என்னிமித்தம் நாணமடையாதிரு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 வெட்கப்பட்டுப்போகாதிருப்பார்களாக; இஸ்ரவேலின் தேவனே, உம்மைத் தேடுகிறவர்கள் என்னிமித்தம் நாணமடையாதிரு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நிமித்தம் நிந்தையைச் சகித்தேன்; இலச்சை என் முகத்தை மூட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ுக்கு வேற்று மனுஷனும், என் தாயின் பிள்ளைகளுக்கு அந்நியனுமா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ுக்கு வேற்று மனுஷனும், என் தாயின் பிள்ளைகளுக்கு அந்நியனுமா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வீட்டைக்குறித்து உண்டான பக்திவைராக்கியம் என்னைப் படசித்தது; உம்மை நிந்திக்கிறவர்களுடைய நிந்தனைகள் என்மேல் விழ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வீட்டைக்குறித்து உண்டான பக்திவைராக்கியம் என்னைப் படசித்தது; உம்மை நிந்திக்கிறவர்களுடைய நிந்தனைகள் என்மேல் விழ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 வாடும்படி உபவாசித்து அழுதேன்; அதுவும் எனக்கு நிந்தையாய் முடி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ஊழியக்காரரின் சந்ததியார் அதைச் சுதந்தரித்துக்கொள்வார்கள்; அவருடைய நாமத்தை நேசிக்கிறவர்கள் அதில் வாசமாய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ஊழியக்காரரின் சந்ததியார் அதைச் சுதந்தரித்துக்கொள்வார்கள்; அவருடைய நாமத்தை நேசிக்கிறவர்கள் அதில் வாசமாயிரு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ட்டை என் உடுப்பாக்கினேன்; அப்பொழுதும் அவர்களுக்கு பழமொழியா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சலில் உட்கார்ந்திருக்கிறவர்கள் எனக்கு விரோதமாய்ப் பேசுகிறார்கள்; மதுபானம்பண்ணுகிறவர்களின் பாடலா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 நிலையாத ஜலத்தினின்றும் நான் நீங்கும்படி செய்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 நிலையாத ஜலத்தினின்றும் நான் நீங்கும்படி செய்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லப்பிரவாகங்கள் என்மேல் புரளாமலும், ஆழம் என்னை விழுங்காமலும், பாதாளம் என்மேல் தன் வாயை அடைத்துக்கொள்ளாமலும் இருப்ப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லப்பிரவாகங்கள் என்மேல் புரளாமலும், ஆழம் என்னை விழுங்காமலும், பாதாளம் என்மேல் தன் வாயை அடைத்துக்கொள்ளாமலும் இ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 இரக்கங்களின்படி என்னைக் கடாட்சித்தருள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 இரக்கங்களின்படி என்னைக் கடாட்சித்தரு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முகத்தை உமது அடியேனுக்கு மறையாதேயும்; நான் வியாகுலப்படுகிறேன், எனக்குத் தீவிரமாய்ச் செவிகொடுத்தருள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 ஆத்துமாவினிடத்தில் வந்து அதை விடுதலைபண்ணும்; என் சத்துருக்களினிமித்தம் என்னை மீட்டுவி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ரீர் என் நிந்தையையும் என் வெட்கத்தையும் என் அவமானத்தையும் அறிந்திருக்கிறீர்; என் சத்துருக்கள் எல்லாரும் உமக்கு முன்பாக இ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ரீர் என் நிந்தையையும் என் வெட்கத்தையும் என் அவமானத்தையும் அறிந்திருக்கிறீர்; என் சத்துருக்கள் எல்லாரும் உமக்கு முன்பாக இரு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ஆகாரத்தில் கசப்புக் கலந்து கொடுத்தார்கள், என் தாகத்துக்குக் காடியைக் குடிக்கக்கொடு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ஆகாரத்தில் கசப்புக் கலந்து கொடுத்தார்கள், என் தாகத்துக்குக் காடியைக் குடிக்கக்கொடு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ந்தி அவர்களுக்குக் கண்ணியும், அவர்களுடைய செல்வம் அவர்களுக்கு வலையுமாயிருக்கக்கடவ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கண்கள் காணாதபடி அந்தகாரப்படக்கடவது; அவர்கள் இடுப்புகளை எப்போதும் தள்ளாடப்பண்ண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உக்கிரத்தை அவர்கள்மேல் ஊற்றும்; உம்முடைய கோபாக்கினி அவர்களைத் தொடர்ந்து பிடிப்பத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ாசஸ்தலம் பாழாகக்கடவது; அவர்களுடைய கூடாரங்களில் குடியில்லாமற்போவத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ரீர் அடித்தவனை அவர்கள் துன்பப்படுத்தி, நீர் காயப்படுத்தினவர்களை நோகப் பேசுகிறா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க்கிரமத்தின்மேல் அக்கிரமத்தை அவர்கள்மேல் சுமத்தும், அவர்கள் உமது நீதிக்கு வந்தெட்டாதிருப்பார்கள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புஸ்தகத்திலிருந்து அவர்கள்பேர் கிறுக்கப்பட்டுப்போவதாக; நீதிமான்கள் பேரோடே அவர்கள் பேர் எழுதப்படாதிருப்பத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புஸ்தகத்திலிருந்து அவர்கள்பேர் கிறுக்கப்பட்டுப்போவதாக; நீதிமான்கள் பேரோடே அவர்கள் பேர் எழுதப்படாதிருப்பத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ோ சிறுமையும் துயரமுமுள்ளவன்; தேவனே, உம்முடைய இரட்சிப்பு எனக்கு உயர்ந்த அடைக்கலமாவத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நாமத்தைப் பாட்டினால் துதித்து, அவரை ஸ்தோத்திரத்தினால் மகிமைப்படுத்த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ம்பும் விரிகுளம்புமுள்ள காளையெருதைப்பார்க்கிலும், இதுவே கர்த்தருக்குப் பிரியம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ம்பும் விரிகுளம்புமுள்ள காளையெருதைப்பார்க்கிலும், இதுவே கர்த்தருக்குப் பிரியம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ந்தகுணமுள்ளவர்கள் இதைக்கண்டு சந்தோஷப்படுவார்கள்; தேவனைத் தேடுகிறவர்களே, உங்கள் இருதயம் வாழ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எளியவர்களின் விண்ணப்பத்தைக் கேட்கிறார், கட்டுண்ட தம்முடையவர்களை அவர் புறக்கணிய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மும் பூமியும் சமுத்திரங்களும் அவைகளில் சஞ்சரிக்கிற யாவும் அவரைத் துதிக்கக்கடவ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 சுதந்தரித்துக்கொள்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 சுதந்தரித்துக்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 আমার সংকটসমূহ থেকে আমায় রক্ষা করুন! আমার মুখ পর্য়ন্ত জল পৌঁছ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খানে এমন কিছু নেই, যার ওপর আমি দাঁড়াতে পারি| আমি কাদায ডুবে য়েতে বসেছি, আমি গভীর জলে ডু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ছি, আমার চারদিকে ঢেউ উত্তাল হয়ে উঠেছে| আমি প্রায় ডুবে মরতে বস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এতই দুর্বল হয়ে পড়েছি য়ে সাহায্য চাইতেও অক্ষম হয়ে গেছি| আমার গলা যন্ত্রণা করছে| আমার চো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ন্ত্রণায় টন্ টন্ করে ওঠার আগে পর্য়ন্ত আমি আপনার সাহায্যের প্রতীক্ষ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র মাথায় য়ত চুল আছে, আমার শত্রুর সংখ্য়া তার থেকেও বেশী| কোন কারণ ছাড়াই তারা আমায় ঘৃণ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বিনাশ করার জন্য ওরা খুব কঠিন চেষ্টা করে| শত্রুরা আমার সম্পর্কে মিথ্যা কথা বলছে| ওরা বলছ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নাকি চুরি করেছি| এরপর য়ে জিনিস আমি চুরি করি নি, ওরা আমায় তার দাম দিতে বাধ্য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ঈশ্বর, আপনি আমার ত্রুটিগুলি জানেন| আপনার কাছে আমি আমার পাপ লুকো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আমার সদাপ্রভু, সর্বশক্তিমান প্রভু, আমার জন্য য়েন আপনার অনুগামীরা লজ্জায না পড়ে| 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ঈশ্বর, আপনার অনুগামীরা য়েন আমার জন্য বিব্রত বোধ 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মুখ লজ্জায ঢেকে গেছে| এই লজ্জা আমি আপনার জন্য বহন কর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র ভাযেরা অচেনা মানুষের সঙ্গে য়েরকম ব্যবহার করে সেরকম আমার সঙ্গে করে| আমার মাযের সন্তান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ভিন্দেশীর মতই ব্যবহ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পনার মন্দির সম্পর্কে আমার তীব্র অনুভূতিই আমাকে শেষ করে দিচ্ছে| যারা আপনাকে নিয়ে মজা কর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আমি অপমান কুড়িয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কাঁদি এবং উপবাস করি, এর জন্য ওরা আমায় নিয়ে হাসাহাসি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ঁর দাসদের উত্তরপুরুষরা এই ভূখণ্ড পাবে| সেই সব লোক যারা তাঁর নামকে ভালোবাসে তারা সেই ভূখণ্ড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ুঃখ প্রকাশের জন্য আমি প্রায়শ্চিত্ত করি, কাপড় পরি, লোকে আমায় নিয়ে মজ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কাশ্য স্থানে ওরা আমায় নিয়ে আলোচনা করে| ওই মাতালরা আমায় নিয়ে গান বাঁ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ে ঈশ্বর, আমার দিক থেকে আপনার কাছে এই প্রার্থনা: আমি চাই আপনি আমায় গ্রহণ করুন! হে ঈশ্বর আমি চ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মের সঙ্গে আপনি আমায় সাড়া দিন| আমি জানি আপনি আমায় উদ্ধার করবেন| এ ব্যাপারে আমি আপনা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ভর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কে কাদা থেকে টেনে তুলুন| আমায় কাদায ডুবে য়েতে দেবেন না| যারা আমায় ঘৃণা করে তাদের হা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রক্ষা করুন| এই গভীর জল থেকে আমায় উদ্ধার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ঢেউগুলো য়েন আমায় ডুবিয়ে না দেয়| গভীর গহ্বরকে আমায় ভক্ষণ করতে দেবেন না| কবরকে আমায় গ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, আপনার প্রেম ভালো| আপনার ভালোবাসা দিয়ে আমায় উত্তর দিন| আপনার সব দয়া নিয়ে আমা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ুন, আমায় সাহায্য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পনার দাসের কাছ থেকে দূরে সরে যাবেন না| আমি সংকটের মধ্যে পড়েছি! তাড়াতাড়ি আমায় সাহায্য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সুন আমার আত্মাকে রক্ষা করুন| শত্রুদের হাত থেক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লজ্জা আপনি জানেন| আপনি জানেন য়ে আমার শত্রুরা আমাকে ঘৃণা ও অপমান করেছে| ওরা আমার প্রতি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ছে তাও আপনি দে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লজ্জা আমায় বিদীর্ণ করে দিয়েছে| লজ্জায আমি মরে য়েতে বসেছি! আমি সহানুভূতি পাওয়ার আশ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 কিন্তু কখনই আমি তা পাই নি| আমি অপেক্ষা করেছিলাম কোন লোক এসে আমায় সান্ত্বনা দিক কিন্তু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আস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ওরা আমায়, আহার নয়, বিষ দিয়েছে| যখন আমি তৃষ্ণার্ত ছিলাম দ্রাক্ষারসের বদলে ওরা আমায় অম্ল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ওদের টেবিলগুলো খাবারে পরিপূর্ণ| সমারোহপূর্ণ মঙ্গল আহার ওদের আছে| ওদের ভোজ য়েন ওদের বিনাশ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কামনা করি ওরা য়েন অন্ধ হয়ে যায় এবং ওদের মেরুদণ্ড য়েন দুর্বল হয়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ওদের আপনার সব ক্রোধ অনুভব কর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ওদের ঘর শূন্য করে দিন| একটা কেউ য়েন ওখানে বেঁচে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ওদের শাস্তি দিন, ওরা ছুটে পালাবে| তখন ওরা আলোচনা করার জন্য কিছু যন্ত্রণা ও ক্ষত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ন্দ কাজের জন্য ওদের শাস্তি দিন| আপনার ধার্ম্মিকতা ওদের দেখা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জীবনের গ্রন্থ থেকে ওদের নাম মুছে দিন| জীবনের পুস্তকে ধার্ম্মিক লোকদের নামের সঙ্গে ওদে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খ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ি দুঃখী এবং যন্ত্রণাবিদ্ধ| ঈশ্বর আমায় টেনে তুলুন; আমায়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গানের মধ্যে দিয়ে আমি ঈশ্বরের প্রশংসা করবো| ধন্যবাদ গীতের মধ্য দিয়ে আমি তাঁর প্রশংস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টাই ঈশ্বরকে সুখী করবে! উত্সর্গ হিসেবে একটা গোটা পশু দেওয়ার চেয়ে অথবা একটা ষাঁড় হত্য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, গানের মধ্যে দিয়ে ধন্যবাদ দেওয়া অনেক ভা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হে বিনযী লোকরা, ঈশ্বরের উপাসনার জন্য এসো| এই সব জেনে তোমরা খুশ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দরিদ্র ও অসহায় মানুষের কথা প্রভু শোনেন| যারা বন্দী আছেন প্রভু তাদের এখনও পছন্দ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হে আকাশ ও পৃথিবী, ঈশ্বরের প্রশংসা কর! হে সমুদ্র এবং সমুদ্রের মধ্যের সবকিছু,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ভু সিয়োনকে রক্ষা করবেন| প্রভু যিহূদার শহরগুলি আবার নির্মাণ করবেন| সেই ভূখণ্ড যাদের,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বার বাস কর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2026-10-22T07:49:17Z</dcterms:created>
  <dcterms:modified xsi:type="dcterms:W3CDTF">2026-10-22T07:49:17Z</dcterms:modified>
  <dc:title>গীতসংহিতা : 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