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ீசோன் நதி, பூர்வநதியாகிய கீசோன் நதியே, அவர்களை அடித்துக்கொண்டுபோயிற்று; என் ஆத்துமாவே, நீ பலவான்களை மிதித்த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ுதிரைகளின் குளம்புகள்; பாய்ச்சலினாலே, பலவான்களின் பாய்ச்சலினாலேயே, பிளந்துபோயி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ரோசைச் சபியுங்கள்; அதின் குடிகளைச் சபிக்கவே சபியுங்கள் என்று கர்த்தருடைய தூதனானவர் சொல்லுகிறார்; அவர்கள் கர்த்தர் பட்சத்தில் துணைநிற்க வரவில்லை; பராக்கிரமசாலிகளுக்கு விரோதமாய் அவர்கள் கர்த்தர் பட்சத்தில் துணை நிற்க வரவில்லைய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ரோசைச் சபியுங்கள்; அதின் குடிகளைச் சபிக்கவே சபியுங்கள் என்று கர்த்தருடைய தூதனானவர் சொல்லுகிறார்; அவர்கள் கர்த்தர் பட்சத்தில் துணைநிற்க வரவில்லை; பராக்கிரமசாலிகளுக்கு விரோதமாய் அவர்கள் கர்த்தர் பட்சத்தில் துணை நிற்க வரவில்லைய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ிரீகளுக்குள்ளே கேனியனான ஏபேரின் மனைவியாகிய யாகேல் ஆசீர்வதிக்கப்பட்டவள், கூடாரத்தில் வாசமாயிருக்கிற ஸ்திரீகளுக்குள்ளே அவள் ஆசீர்வதிக்கப்பட்டவ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ிரீகளுக்குள்ளே கேனியனான ஏபேரின் மனைவியாகிய யாகேல் ஆசீர்வதிக்கப்பட்டவள், கூடாரத்தில் வாசமாயிருக்கிற ஸ்திரீகளுக்குள்ளே அவள் ஆசீர்வதிக்கப்பட்டவ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ண்ணீரைக் கேட்டான், பாலைக்கொடுத்தாள்; ராஜாக்களின் கிண்ணியிலே வெண்ணெயைக் கொண்டு வந்து கொடுத்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கையால் ஆணியையும், தன் வலதுகையால் தொழிலாளரின் கத்தியையும் பிடித்து, சிசெராவை அடித்தாள்; அவன் நெறியில் உருவக்கடாவி, அவன் தலையை உடைத்துப்போட்ட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கையால் ஆணியையும், தன் வலதுகையால் தொழிலாளரின் கத்தியையும் பிடித்து, சிசெராவை அடித்தாள்; அவன் நெறியில் உருவக்கடாவி, அவன் தலையை உடைத்துப்போட்ட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கால் அருகே அவன் மடங்கி விழுந்துகிடந்தான், அவள் கால் அருகே மடங்கி விழுந்தான்; அவன் எங்கே மடங்கி விழுந்தானோ அங்கே மடிந்து கிட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செராவின் தாய் ஜன்னலில் நின்று பலகணிவழியாய்ப் பார்த்துக்கொண்டிருந்து: அவனுடைய ரதம் வராமல் பிந்திப்போனதென்ன? அவனுடைய ரதங்களின் ஓட்டம் தாமதிக்கிறதென்ன என்று புலம்பின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செராவின் தாய் ஜன்னலில் நின்று பலகணிவழியாய்ப் பார்த்துக்கொண்டிருந்து: அவனுடைய ரதம் வராமல் பிந்திப்போனதென்ன? அவனுடைய ரதங்களின் ஓட்டம் தாமதிக்கிறதென்ன என்று புலம்பின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ுடைய நாயகிகளில் புத்திசாலிகள் அவளுக்கு உத்தரவு சொன்னதுமன்றி, அவள் தானும் தனக்கு மறுமொழியாக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கொள்ளையைக் கண்டு பிடிக்கவில்லையோ, அதைப் பங்கிடவேண்டாமோ, ஆளுக்கு இரண்டொரு பெண்களையும், சிசெராவுக்குக் கொள்ளையிட்ட பலவருணமான ஆடைகளையும், கொள்ளையிட்ட பலவருணமான சித்திரத் தையலாடைகளையும், கொள்ளையிட்டவர்களின் கழுத்துக்கு இருபுறமும் பொருந்தும் சித்திரத்தையலுள்ள பலவருணமான ஆடையையும் கொடுக்கவேண்டாமோ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கொள்ளையைக் கண்டு பிடிக்கவில்லையோ, அதைப் பங்கிடவேண்டாமோ, ஆளுக்கு இரண்டொரு பெண்களையும், சிசெராவுக்குக் கொள்ளையிட்ட பலவருணமான ஆடைகளையும், கொள்ளையிட்ட பலவருணமான சித்திரத் தையலாடைகளையும், கொள்ளையிட்டவர்களின் கழுத்துக்கு இருபுறமும் பொருந்தும் சித்திரத்தையலுள்ள பலவருணமான ஆடையையும் கொடுக்கவேண்டாமோ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ாவே, உம்மைப் பகைக்கிற யாவரும் இப்படியே அழியக்கடவர்கள்; யாவரும் இப்படியே அழியக்கடவர்கள்; அவரில் அன்புகூருகிறவர்களோ, வல்லமையோடே உதிக்கிற சூரியனைப்போல இருக்கக்கடவர்கள் என்று பாடினார்கள். பின்பு தேசம் நாற்பது வருஷம் அமைதல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ாவே, உம்மைப் பகைக்கிற யாவரும் இப்படியே அழியக்கடவர்கள்; யாவரும் இப்படியே அழியக்கடவர்கள்; அவரில் அன்புகூருகிறவர்களோ, வல்லமையோடே உதிக்கிற சூரியனைப்போல இருக்கக்கடவர்கள் என்று பாடினார்கள். பின்பு தேசம் நாற்பது வருஷம் அமைதல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தெபொராளும் அபினோகாமின் குமாரன் பாராக்கும் பாடினதாவ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ுக்காக நீதியைச் சரிக்கட்டினதினிமித்தமும், ஜனங்கள் மனப்பூர்வமாய்த் தங்களை ஒப்புக்கொடுத்ததினிமித்தமும் அவரை ஸ்தோத்திரிய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ுக்காக நீதியைச் சரிக்கட்டினதினிமித்தமும், ஜனங்கள் மனப்பூர்வமாய்த் தங்களை ஒப்புக்கொடுத்ததினிமித்தமும் அவரை ஸ்தோத்திரி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க்களே, கேளுங்கள்; அதிபதிகளே, செவிகொடுங்கள்; நான் கர்த்தரைப்பாடி இஸ்ரவேலின் தேவனாகிய கர்த்தரைக் கீர்த்தனம்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சேயீரிலிருந்து புறப்பட்டு, ஏதோமின் வெளியிலிருந்து நடந்துவருகையில், பூமி அதிர்ந்தது, வானம் சொரிந்தது, மேகங்களும் தண்ணீராய்ப் பொழி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சேயீரிலிருந்து புறப்பட்டு, ஏதோமின் வெளியிலிருந்து நடந்துவருகையில், பூமி அதிர்ந்தது, வானம் சொரிந்தது, மேகங்களும் தண்ணீராய்ப் பொழி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 முன்பாகப் பர்வதங்கள் கரைந்தது; இஸ்ரவேலின் தேவனாகிய கர்த்தருக்கு முன்பாக சீனாயும் கரை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த்தின் குமாரனாகிய சம்காரின் நாட்களிலும், யாகேலின் நாட்களிலும், பெரும்பாதைகள் பாழாய்க் கிடந்தது; வழி நடக்கிறவர்கள் பக்கவழியாய் நட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த்தின் குமாரனாகிய சம்காரின் நாட்களிலும், யாகேலின் நாட்களிலும், பெரும்பாதைகள் பாழாய்க் கிடந்தது; வழி நடக்கிறவர்கள் பக்கவழியாய் நட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ெபொராளாகிய நான் எழும்புமளவும், இஸ்ரவேலிலே நான் தாயாக எழும்புமளவும், கிராமங்கள் பாழாய்ப்போயின, இஸ்ரவேலின் கிராமங்கள் பாழாய்ப்போயி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ெபொராளாகிய நான் எழும்புமளவும், இஸ்ரவேலிலே நான் தாயாக எழும்புமளவும், கிராமங்கள் பாழாய்ப்போயின, இஸ்ரவேலின் கிராமங்கள் பாழாய்ப்போயி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தன தேவர்களைத் தெரிந்துகொண்டார்கள்; அப்பொழுது யுத்தம் வாசல்வரையும் வந்தது; இஸ்ரவேலிலே நாற்பதினாயிரம் பேருக்குள்ளே கேடகமும் ஈட்டியும் காணப்பட்டதுண்ட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தன தேவர்களைத் தெரிந்துகொண்டார்கள்; அப்பொழுது யுத்தம் வாசல்வரையும் வந்தது; இஸ்ரவேலிலே நாற்பதினாயிரம் பேருக்குள்ளே கேடகமும் ஈட்டியும் காணப்பட்டதுண்ட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ுக்குள்ளே தங்களை மனப்பூர்வமாய் ஒப்புக்கொடுத்த இஸ்ரவேலின் அதிபதிகளை என் இருதயம் நாடுகிறது; கர்த்தரை ஸ்தோத்திரி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ள்ளைக் கழுதைகளின்மேல் ஏறுகிறவர்களே, நியாயஸ்தலத்தில் வீற்றிருக்கிறவர்களே, வழியில் நடக்கிறவர்களே, இதைப் பிரஸ்தாபி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மொண்டுகொள்ளும் இடங்களில் வில்வீரரின் இரைச்சலுக்கு நீங்கினவர்கள் அங்கே கர்த்தரின் நீதிநியாயங்களையும், அவர் இஸ்ரவேலிலுள்ள தமது கிராமங்களுக்குச் செய்த நீதிநியாயங்களையுமே பிரஸ்தாபப்படுத்துவார்கள்; அதுமுதல் கர்த்தரின் ஜனங்கள் ஒலிமுக வாசல்களிலே போய் இறங்க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மொண்டுகொள்ளும் இடங்களில் வில்வீரரின் இரைச்சலுக்கு நீங்கினவர்கள் அங்கே கர்த்தரின் நீதிநியாயங்களையும், அவர் இஸ்ரவேலிலுள்ள தமது கிராமங்களுக்குச் செய்த நீதிநியாயங்களையுமே பிரஸ்தாபப்படுத்துவார்கள்; அதுமுதல் கர்த்தரின் ஜனங்கள் ஒலிமுக வாசல்களிலே போய் இறங்க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ழி, விழி, தெபொராளே, விழி, விழி, பாட்டுப்பாடு; பாராக்கே, எழும்பு; அபினோகாமின் குமாரனே, உன்னைச் சிறையாக்கினவர்களைச் சிறையாக்கிக் கொண்டுபோ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ழி, விழி, தெபொராளே, விழி, விழி, பாட்டுப்பாடு; பாராக்கே, எழும்பு; அபினோகாமின் குமாரனே, உன்னைச் சிறையாக்கினவர்களைச் சிறையாக்கிக் கொண்டுபோ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தியாயிருந்தவர்கள் ஜனத்தின் பிரபுக்களை ஆளும்படிசெய்தார்; கர்த்தர் எனக்குப் பராக்கிரமசாலிகளின் மேல் ஆளுகை தந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தியாயிருந்தவர்கள் ஜனத்தின் பிரபுக்களை ஆளும்படிசெய்தார்; கர்த்தர் எனக்குப் பராக்கிரமசாலிகளின் மேல் ஆளுகை தந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மலேக்குக்கு விரோதமாக இவர்களுடைய வேர் எப்பிராயீமிலிருந்து துளிர்த்தது; உன் ஜனங்களுக்குள்ளே பென்யமீன் மனுஷர் உனக்குப் பின்சென்றார்கள்; மாகீரிலிருந்து அதிபதிகளும், செபுலோனிலிருந்து எழுதுகோலைப் பிடிக்கிறவர்களும் இறங்கி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மலேக்குக்கு விரோதமாக இவர்களுடைய வேர் எப்பிராயீமிலிருந்து துளிர்த்தது; உன் ஜனங்களுக்குள்ளே பென்யமீன் மனுஷர் உனக்குப் பின்சென்றார்கள்; மாகீரிலிருந்து அதிபதிகளும், செபுலோனிலிருந்து எழுதுகோலைப் பிடிக்கிறவர்களும் இறங்கி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சக்காரின் பிரபுக்களும் தெபொராளோடே இருந்தார்கள்; பாராக்கைப்போல இசக்கார் மனுஷரும் பள்ளத்தாக்கில் கால்நடையாய் அனுப்பப்பட்டுப் போனார்கள்; ரூபனின் பிரிவினைகளால் உண்டான இருதயத்தின் நினைவுகள் மிகுதி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சக்காரின் பிரபுக்களும் தெபொராளோடே இருந்தார்கள்; பாராக்கைப்போல இசக்கார் மனுஷரும் பள்ளத்தாக்கில் கால்நடையாய் அனுப்பப்பட்டுப் போனார்கள்; ரூபனின் பிரிவினைகளால் உண்டான இருதயத்தின் நினைவுகள் மிகுதி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ந்தைகளின் சத்தத்தைக் கேட்க, நீ தொழுவங்களின் நடுவே இருந்துவிட்டதென்ன? ரூபனின் பிரிவினைகளால் மனோவிசாரங்கள் மிகுதி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ந்தைகளின் சத்தத்தைக் கேட்க, நீ தொழுவங்களின் நடுவே இருந்துவிட்டதென்ன? ரூபனின் பிரிவினைகளால் மனோவிசாரங்கள் மிகுதி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ீலேயாத் மனுஷர் யோர்தானுக்கு அக்கரையிலே இருந்துவிட்டார்கள்; தாண் மனுஷர் கப்பல்களில் தங்கியிருந்ததென்ன? ஆசேர் மனுஷர் கடற்கரையிலே தங்கி, தங்கள் குடாக்களில் தாபரி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ீலேயாத் மனுஷர் யோர்தானுக்கு அக்கரையிலே இருந்துவிட்டார்கள்; தாண் மனுஷர் கப்பல்களில் தங்கியிருந்ததென்ன? ஆசேர் மனுஷர் கடற்கரையிலே தங்கி, தங்கள் குடாக்களில் தாபரித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ும் நப்தலியும் போர்க்களத்து முனையிலே தங்கள் உயிரை எண்ணாமல் மரணத்துக்குத் துணிந்து நி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ும் நப்தலியும் போர்க்களத்து முனையிலே தங்கள் உயிரை எண்ணாமல் மரணத்துக்குத் துணிந்து நி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ாக்கள் வந்து யுத்தம்பண்ணினார்கள்; அப்பொழுது கானானியரின் ராஜாக்கள் மெகிதோவின் தண்ணீர் அருகான தானாக்கிலே யுத்தம்பண்ணினார்கள்; அவர்களுக்குத் திரவியக்கொள்ளை கிடைக்கவ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ாக்கள் வந்து யுத்தம்பண்ணினார்கள்; அப்பொழுது கானானியரின் ராஜாக்கள் மெகிதோவின் தண்ணீர் அருகான தானாக்கிலே யுத்தம்பண்ணினார்கள்; அவர்களுக்குத் திரவியக்கொள்ளை கிடைக்கவ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னத்திலிருந்து யுத்தம் உண்டாயிற்று; நட்சத்திரங்கள் தங்கள் அயனங்களிலிருந்து சிசெராவோடே யுத்தம் பண்ணின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્રાચીન કીશોન નદીના ધસમસતા પૂર તેમને તાણી ગયા, ઓ માંરા આત્માં, મજબૂત બન અને આગળ ધસ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ેવા ધોડાઓ પૂરપાટ દોડવા લાગ્યા કે તેમના દાબડા ભોંય પર પડધા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હોવાનો દૂત કહે છે, “મેરોઝ પર શ્રાપ ઊતરશે, તેના વતનીઓ ઉપર શ્રાપ ઊતરશે.” તેઓ યહોવાની મદદે આ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ા; યોદ્ધાઓ વિરૂદ્ધ યહોવાને મદદ કરવ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ેબેર કેનીની પત્ની યાએલ બધી સ્ત્રીઓથી વધારે આશીર્વાદિત થશે, તંબુઓમાં રહેનારી સ્ત્રીઓમાં એ સૌ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ુ ભાગ્યશાળ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સીસરાએ જ્યારે પાણી માંગ્યું તો એણે તેને કિંમતી દૂધ આપ્યું શ્રેષ્ઠ વાટકામ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ણે હાથ લંબાવીને તંબુનો ખીલો લીધો, અને જમણે હાથે તેણે કારીગરનો હથોડો ઉપાડયો, પછી સીસર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થામાં તે આરપાર ઠોક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 યોએલના ચરણોમાં ઢળી પડયો અને જયાં પડયો ત્યાં જ મર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સીસરાની માં બારીમાંથી જોવા માંટે ડોકું કાઢે છે, અને મોટેથી ચીસ પાડે છે, “હજી તેનો રથ આવતો ક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? હજી તેના ઘોડા પાછા કેમ ફરતા નથ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થી તેણીની સખીઓમાંની સૌથી શાણીએ જવાબ આપ્યો. ચોક્કસ તે પોતાની જાતને કહી રહ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તેઓ પુષ્કળ વસ્તુઓ લૂંટતા હશે અને ભાગ વહેંચતા હશે. પ્રત્યેક યોદ્ધાને માંટે એક સ્ત્રી, સીસ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બે રંગીને વસ્ત્રો, લૂંટારાની ગરદન માંટે ખૂબ મોંધી એક શાલ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આમ, ઓ યહોવા, તમાંરા સર્વ શત્રુઓ નાશ પામો, પરંતુ તારા ભકતો ઊગતા પ્રખર સૂર્યની જેમ ઝળહળી ઊઠ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બાદ 40 વર્ષ સુધી દેશમાં શાંતિ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 દિવસે દબોરાહ અને અબીનોઆમના પુત્ર બારાકે આ ગીત ગા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યહોવાની સ્તુતિ કરો, ગુણગાન ગાઓ! કારણ કે ઈસ્રાએલના યોદ્ધાઓ તૈયાર હતાં અને એક સક્ષમ નેતા દ્વ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રાઈ જવા માંટે આગળ આ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ઓ રાજાઓ, સાંભળો, હું યહોવાના ગીતો ગાઉં છું, હું ઈસ્રાએલના દેવ યહોવાની સ્તુતિ ગાઉ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હોવા, તમે સેઈરમાંથી બહાર આવ્યા, તમે અદોમના પ્રદેશમાંથી નીકળ્યા, અને તે સમયે ધરતી ધ્રૂજતી હત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કાશ કંપતું હતું, અને વાદળાં પાણી રેડી રહ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સિનાઈના દેવ, યહોવાની સામે, ઈસ્રાએલના દેવ યહોવાની સામે પર્વતો પણ થરથર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નાથના પુત્ર શામ્ગારના સમયમાં, યાએલના સમયમાં ધોરીમાંર્ગો પરની લોકોની અવરજવર થંભી ગઈ, અને લોક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ના રસ્તાઓ પરથી ચાલવાનું શરૂ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ઓ દબોરાહ, તું ઈસ્રાએલની માંતા સમી પ્રગટી ત્યાં સુધી ઈસ્રાએલનાં બધાં ગામડાંઓ બિલકુલ ઉજજડ-નિર્જ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. ત્યાં ફકત મોટા નગરો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ઈસ્રાએલીઓએ નવા દેવ પસંદ કર્યા, પછી તેઓને નગર દરવાજે લડવું પડતું હતું. ભલે તેઓ સંખ્યાની દૃષ્ટિ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,000 યોદ્ધાઓ હતાં, પરંતુ તેમની પાસે તરવાર કે બખ્તર નહોતા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માંરી જાતને શૂરવીર ઈસ્રાએલી સૈનિકોને સોપી દઈશ, યહોવા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રે, ઓ શ્વેત ગર્દભો પર સવારી કરનારાઓ, કિંમતી ગાલીચા પર બેસનારાઓ, પગપાળા પંથ કાપનારા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ઓ જળાશયો આગળ એકત્ર થઈને આનંદના પોકારો કરતાં લોકો યહોવાનાં વિજયગીત ગાય છે. યહોવાએ ઈસ્રાએ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ડૂતોના સૈન્ય વડે મહા ઉદ્ધાર કર્યો છે. યહોવાના લોકોએ દરવાજાઓમાં થઈને કૂચ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ના લોકો નગરમાંથી બહાર દોડી આવ્યા. દબોરાહ, ઊભી થા અને યહોવાની સ્તુતિ ગાઓ, અબીનોઆમ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રાક, ઊભો થા, અને દુશ્મનોને પકડી લ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યહોવાના લોકોમાંથી બચેલા શક્તિશાળી યોદ્ધાઓની સામે નીચે આવ્યા. યોદ્ધાઓની વિરૂદ્ધ તેઓ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નીચે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ફ્રાઈમના લોકો જેઓ અમાંલેકી વચ્ચે રહેતા હતાં, તે બિન્યામીન, તારા લોકો સાથે નીચે આવ્યા.” માંખીર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નાપતિઓ કૂચ કરીને ધસી આવ્યા, ઝબુલોનના કુળસમૂહના અધિકારીઓ પણ આવી પહોંચ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ઈસ્સાખારના આગેવાનો દબોરાહ સાથે હતાં: ઈસ્સાખારના લોકો બારાકની સાથે રહ્યાં, તેના હુકમથી તેઓ લડાઈ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દાનમાં ગયા. પણ રૂબેનના કુળનાં સૈનિકો લાંબા સમય સુધી ચર્ચા કરતા રહ્યાં તેથી તેઓ લડવા માંટે ન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ેમ તમે ઢોરની કોંઢમાં બેસી રહ્યાં હતાં? ઘેટાંના ટોળા માંટે વગાડવામાં આવતું સંગીત સાંભળતા રૂબે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િકો લાંબા વખત સુધી ચર્ચા કર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ર્દન નદીની બીજી બાજુએ ગિલયાદના લોકો ઘરમાં જ રહ્યાં, દાનના લોકો વહાણો પાસે શા માંટે રહ્યા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ેરના લોકો સમુદ્રકાંઠે રોકાઈ રહ્યાં, અને તેઓ ખાડી પાસે રાહ જોતા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ણ ઝબુલોનના લોકોએ જીવ જોખમમાં મૂકયો, નફતાલીના લોકોએ પણ યુદ્ધના મેદાનમાં પ્રાણ આપવાની હિંમત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નો સામન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રાજાઓ આવ્યા અને તાઅનાખમાં આવેલી મગિદોના નદીની નજીક યુદ્ધ શરું થયું. કનાનના રાજાઓ યુદ્ધ ચડયા,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લૂંટ તરીકે ચાંદી ન મળી, જેના માંટે તેઓ લડ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કાશના તારાઓ પણ લડયા. તેઓ આકાશમાંના તેમના ભ્રમણ માંર્ગોમાંથી સીસરા સામે લડ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2026-10-21T09:35:13Z</dcterms:created>
  <dcterms:modified xsi:type="dcterms:W3CDTF">2026-10-21T09:35:13Z</dcterms:modified>
  <dc:title>ન્યાયાધીશો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