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ூகியனான பில்தாத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எந்தமட்டும் பேச்சை முடிக்காதிருப்பீர்கள்? புத்திமான்களாயிருங்கள்; நாங்களும் பேசட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ுக்கு ஒன்றுமில்லாமற்போனதினால் பயங்கரம் அவன் கூடாரத்தில் குடியிருக்கும்; கந்தகம் அவன் வாசஸ்தலத்தின்மேல் தெளிக்க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மிருகங்களைப்போல் எண்ணப்பட்டு, உங்கள் பார்வைக்குத் தீழ்ப்பானவர்களாயிருப்பானேன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ீழே இருக்கிற அவன் வேர்கள் அழிந்துபோகும்; மேலே இருக்கிற அவன் கிளைகள் பட்டுப்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பத்தினால் உம்மைத்தானே பீறுகிற உமதுநிமித்தம் பூமி பாழாய்ப்போகுமோ? கன்மலை தன்னிடத்தைவிட்டுப் பேரும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பத்தினால் உம்மைத்தானே பீறுகிற உமதுநிமித்தம் பூமி பாழாய்ப்போகுமோ? கன்மலை தன்னிடத்தைவிட்டுப் பேரும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ை நினைக்கும் நினைப்பு பூமியிலிருந்தழியும், வீதிகளில் அவன் பேரில்லாமற்போகும்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ுன்மார்க்கனுடைய விளக்கு அணைந்துபோம்; அவன் அடுப்பின் நெருப்பும் அவிந்து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ூடாரத்தில் வெளிச்சம் அந்தகாரப்படும்; அவன் விளக்கு அவனுடனே அணைந்து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வெளிச்சத்திலிருந்து இருளில் துரத்திவிடப்பட்டு, பூலோகத்திலிருந்து தள்ளுண்டுபோ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பெலனாய் நடந்த நடைகள் குறைந்துபோம், அவன் ஆலோசனை அவனை விழப்பண்ண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ஜனத்துக்குள்ளே அவனுக்குப் புத்திரனும் இல்லை பெளத்திரனும் இல்லை; அவன் வீட்டில் மீதியாயிருக்கத்தக்கவன் ஒருவனும் இ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ன் கால்களினால் வலையில் அகப்பட்டு, வலைச்சிக்கலிலே நடக்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காலத்தோர் அவன் நாளுக்காகத் திடுக்கிட்டதுபோல, பின்னடியாரும் பிரமி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ண்ணி அவன் குதிகாலைப் பிடிக்கும்; பறிகாரர் அவனை மேற்கொள்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ிரமக்காரன் குடியிருந்த ஸ்தானங்கள் இவைகள்தான்; தேவனை அறியாமற்போனவனுடைய ஸ்தலம் இதுவே என்பார்கள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ிரமக்காரன் குடியிருந்த ஸ்தானங்கள் இவைகள்தான்; தேவனை அறியாமற்போனவனுடைய ஸ்தலம் இதுவே என்பார்கள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ாகச் சுருக்கு தரையிலும், அவனுக்காகக் கண்ணி வழியிலும் வைக்கப்பட்ட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ற்றிலுமிருந்துண்டாகும் பயங்கரங்கள் அவனைத் திடுக்கிடப்பண்ணி, அவன் கால்களைத் திசைதெரியாமல் அலையப்பண்ண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பெலனைப் பட்டினி தின்றுபோடும்; அவன் பக்கத்தில் கேடு ஆயத்தப்பட்டு நிற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அவன் அங்கத்தின் பலத்தைப் பட்சிக்கும்; பயங்கரமான மரணமே அவன் அங்கங்களைப் பட்சி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ம்பிக்கை அவன் கூடாரத்திலிருந்து வேரோடே பிடுங்கப்படும்; அது அவனைப் பயங்கர ராஜாவினிடத்தில் துரத்த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ம்பிக்கை அவன் கூடாரத்திலிருந்து வேரோடே பிடுங்கப்படும்; அது அவனைப் பயங்கர ராஜாவினிடத்தில் துரத்த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1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शूही बिल्दद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ुम कब तक फन्दे लगा लगाकर वचन पकड़ते रहोगे? चित्त लगाओ, तब हम बोल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ो उसके यहां का नहीं है वह उसके डेरे में वास करेगा, और उसके घर पर गन्धक छितराई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हम लोग तुम्हारी दृष्टि में क्यों पशु के तुल्य समझे जाते, और अशुद्ध ठहर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उसकी जड़ तो सूख जाएगी, और डालियां कट जाए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हे अपने को क्रोध में फाड़ने वाले क्या तेरे निमित्त पृथ्वी उजड़ जाएगी, और चट्टान अपने स्थान से ह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पृथ्वी पर से उसका स्मरण मिट जाएगा, और बाज़ार में उसका नाम कभी न सुन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ौभी दुष्टों का दीपक बुझ जाएगा, और उसकी आग की लौ न चमक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के डेरे में का उजियाला अन्धेरा हो जाएगा, और उसके ऊपर का दिया बुझ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वह उजियाले से अन्धियारे में ढकेल दिया जाएगा, और जगत में से भी भगा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सके बड़े बड़े फाल छोटे हो जाएंगे और वह अपनी ही युक्ति के द्वारा गि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उसके कुटुम्बियों में उसके कोई पुत्र-पौत्र न रहेगा, और जहां वह रहता था, वहां कोई बचा न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वह अपना ही पांव जाल में फंसाएगा, वह फन्दों पर चल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उसका दिन देखकर पूरबी लोग चकित होंगे, और पश्चिम के निवासियों के रोएं खड़े हो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की एड़ी फन्दे में फंस जाएगी, और वह जाल में पकड़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नि:सन्देह कुटिल लोगों के निवास ऐसे हो जाते हैं, और जिस को ईश्वर का ज्ञान नहीं रहता उसका स्थ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ऐसा ही हो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फन्दे की रस्सियां उसके लिये भूमि में, और जाल रास्ते में छिपा दिया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चारों ओर से डरावनी वस्तुएं उसे डराएंगी और उसके पीछे पड़कर उसको भगाए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का बल दु:ख से घट जाएगा, और विपत्ति उसके पास ही तैयार रह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वह उसके अंग को खा जाएगी, वरन काल का पहिलौठा उसके अंगों को खा 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अपने जिस डेरे का भरोसा वह करता है, उस से वह छीन लिया जाएगा; और वह भयंकरता के राजा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ंचा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2026-10-21T07:47:49Z</dcterms:created>
  <dcterms:modified xsi:type="dcterms:W3CDTF">2026-10-21T07:47:49Z</dcterms:modified>
  <dc:title>अय्यूब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