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ுதிய வானத்தையும் புதிய பூமியையும் சிருஷ்டிக்கிறேன்; முந்தினவைகள் இனி நினைக்கப்படுவதுமில்லை, மனதிலே தோன்றுவ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ுதிய வானத்தையும் புதிய பூமியையும் சிருஷ்டிக்கிறேன்; முந்தினவைகள் இனி நினைக்கப்படுவதுமில்லை, மனதிலே தோன்றுவத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டுகளைக் கட்டி, அவைகளில் குடியிருப்பார்கள், திராட்சத் தோட்டங்களை நாட்டி, அவைகளின் கனியைப் புச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ூப்பிடுகிறதற்குமுன்னே நான் மறுஉத்தரவுகொடுப்பேன்; அவர்கள் பேசும்போதே நான் கேட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ூப்பிடுகிறதற்குமுன்னே நான் மறுஉத்தரவுகொடுப்பேன்; அவர்கள் பேசும்போதே நான் கேட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னங்கள் என் சந்நிதியிலே நித்தம் எனக்குக் கோபமுண்டாக்கி, தோட்டங்களிலே பலியிட்டு, செங்கற்களின்மேல் தூபங்காட்ட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னங்கள் என் சந்நிதியிலே நித்தம் எனக்குக் கோபமுண்டாக்கி, தோட்டங்களிலே பலியிட்டு, செங்கற்களின்மேல் தூபங்காட்ட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ನಿಮ್ಮನ್ನು ಕತ್ತಿಗೆ ನೇಮಿಸು ವೆನು ನೀವೆಲ್ಲರೂ ಕೊಲೆಗೆ ಬೊಗ್ಗಿಕೊಳ್ಳುವಿರಿ. ನಾನು ಕರೆಯಲು, ನೀವು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ಿಲ್ಲ; ನಾನು ಮಾತನಾಡಲು ನೀವು ಕೇಳಿಸಿಕೊಳ್ಳಲಿಲ್ಲ; ನನ್ನ ದೃಷ್ಟಿಯಲ್ಲಿ ಕೆಟ್ಟದ್ದನ್ನು ಮಾಡಿದಿರಿ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ದ್ದನ್ನು ಆರಿಸಿಕೊಂ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ಿರುವದರಿಂದ ದೇವರಾದ ಕರ್ತನು ಹೇಳು ವದೇನಂದರೆ--ಇಗೋ, ನನ್ನ ಸೇವಕರು ತಿನ್ನುವರು ಆದರೆ ನೀವು ಹಸಿದಿರುವಿರಿ;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ಸೇವಕರು ಕುಡಿಯುವರು, ಆದರೆ ನೀವು ಬಾಯಾರಿರುವಿರಿ; ಇಗೋ, ನನ್ನ ಸೇವಕರು ಸಂತೋಷಪಡುವರು; ಆದರ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ಡ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ನನ್ನ ಸೇವಕರು ಹೃದಯದ ಆನಂದದಿಂದ ಹಾಡುವರು, ಆದರೆ ನೀವು ಹೃದಯದ ವ್ಯಸನದಿಂದ ಅಳುವಿರಿ ಮತ್ತು ಮುರಿದ ಆತ್ಮ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ಳಾ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ಆದುಕೊಂಡವರಿಗೆ ನಿಮ್ಮ ಹೆಸರನ್ನು ಶಾಪವಾಗಿ ಉಳಿ ಸುವಿರಿ; ಕರ್ತನಾದ ಯೆಹೋವನು ನಿಮ್ಮನ್ನು ಕೊಂದು ಹಾಕಿ,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ಿಗೆ ಬೇರೆ ಹೆಸರನ್ನು ಇ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ದೇಶದಲ್ಲಿ ತನ್ನನ್ನು ಆಶೀರ್ವದಿಸಿಕೊಳ್ಳು ವವನು ಸತ್ಯ ದೇವರಲ್ಲಿ ಆಶೀರ್ವದಿಸಿಕೊಳ್ಳುವನು. ದೇಶದಲ್ಲಿ ಆ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ುಕೊಳ್ಳುವವನು; ಸತ್ಯದೇವರ ಮೇಲೆ ಆಣೆ ಇಟ್ಟುಕೊಳ್ಳುವನು; ಮುಂಚಿನ ಕಷ್ಟಗಳು ಮರೆತುಹೋಗಿವೆ ಮತ್ತು ಅ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ಿಗೆ ಮರೆ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ನಾನು ಹೊಸ ಆಕಾಶವನ್ನೂ ಹೊಸ ಭೂಮಿಯನ್ನೂ ಸೃಷ್ಟಿಸುತ್ತೇನೆ. ಮುಂಚಿನವುಗಳು ಜ್ಞಾಪಕದಲ್ಲಿರುವದಿಲ್ಲ ಇಲ್ಲವೆ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ಮರಣೆಗೆ ಬರುವ 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ನಾನು ಸೃಷ್ಟಿಸಿದವುಗಳಲ್ಲಿ ನೀವು ಸಂತೋಷಿಸಿ ಎಂದೆಂದಿಗೂ ಉಲ್ಲಾಸಪಡಿರಿ; ಯಾಕಂ ದರೆ ಇಗೋ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ಲ್ಲಿ ಉಲ್ಲಾಸ ವನ್ನೂ ಅವಳ ಜನರಲ್ಲಿ ಸಂತೋಷವನ್ನೂ ಸೃಷ್ಟಿಸ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ೆರೂಸಲೇಮಿನಲ್ಲಿ ಉಲ್ಲಾಸಿಸಿ, ನನ್ನ ಜನರಲ್ಲಿ ಸಂತೋಷಪಡುವೆನು; ಅದರಲ್ಲಿ ಅಳುವ ಸ್ವರವೂ ಕೂಗುವ ಸ್ವರವೂ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ಲ್ಲಿ ಕೆಲವು ದಿವಸಗಳ ಕೂಸೂ ತನ್ನ ದಿನ ತುಂಬದ ಮುದುಕನೂ ಇನ್ನು ಇರುವದಿಲ್ಲ; ಯಾಕಂದರೆ ಮಗುವು ನೂರು ವರುಷದ್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ದು, ಆದರೆ ಪಾಪಿಷ್ಠನು ನೂರು ವರುಷದವನಾಗಿ ಶಾಪ ಹೊಂದ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, ಅವರು ಮನೆಗಳನ್ನು ಕಟ್ಟಿ, ವಾಸಮಾಡುವರು; ದ್ರಾಕ್ಷೇ ತೋಟಗಳನ್ನು ನೆಟ್ಟು, ಅವುಗಳ ಫಲವನ್ನು ಉಣ್ಣ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ಕಟ್ಟಿದ್ದ ರಲ್ಲಿ ಇನ್ನೊಬ್ಬರು ವಾಸಮಾಡುವದಿಲ್ಲ. ಅವರು ನೆಟ್ಟ ದ್ದನ್ನು ಇನ್ನೊಬ್ಬರು ತಿನ್ನುವದಿಲ್ಲ; ಮ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ಗಳ ಹಾಗೆ ನನ್ನ ಜನರ ದಿನಗಳು ಇರುವವು; ನಾನು ಆದುಕೊಂಡವರು ತಮ್ಮ ಕೈಕೆಲಸವನ್ನು ಅನು ಭವ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ವ್ಯರ್ಥವಾಗಿ ದುಡಿಯರು ಕಷ್ಟವನ್ನು ಎದುರುಗೊಳ್ಳುವದಿಲ್ಲ; ಯಾಕಂದರೆ ಅವರು ಕರ್ತನು ಆಶೀರ್ವದಿಸಿದ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ಾನವಾಗಿದ್ದಾರೆ. ಅವರ ಸಂಗಡ ಅವರ ಸಂತತಿಯು ಸಹ ಆಶೀರ್ವದಿಸ 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ಕರೆಯುವದಕ್ಕಿಂತ ಮುಂಚೆ ನಾನು ಉತ್ತರ ಕೊಡುವೆನು ಅವರು ಇನ್ನೂ ಮಾತಾಡು ತ್ತಿರುವಾಗಲೇ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ಸ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ತೋಳ ವೂ ಕುರಿಮರಿಯೂ ಒಂದಾಗಿ ಮೇಯುವವು; ಸಿಂಹವು ಎತ್ತಿನ ಹಾಗೆ ಹುಲ್ಲು ತಿನ್ನುವದು; ಹಾವಿಗೋ ಅದರ ಆಹಾರವು ಮಣ್ಣ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ನನ್ನ ಪರಿಶುದ್ಧ ಪರ್ವತದಲ್ಲಿ ಕೇಡುಮಾಡುವದಿಲ್ಲ ಮತ್ತು ನಾಶ ಮಾಡುವದಿಲ್ಲ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ೇಳದವರಿಂದ ನಾನು ವಿಚಾರಿಸಲ್ಪಟ್ಟಿದ್ದೇನೆ, ನನ್ನನ್ನು ಹುಡುಕದವರಿಗೂ ಕಂಡು ಕೊಳ್ಳಲ್ಪಟ್ಟಿದ್ದೇನೆ; ನನ್ನ ಹೆಸ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ದ ಜನಾಂಗಕ್ಕೆ--ಇಗೋ, ಇದ್ದೇನೆ; ಇಗೋ, ಇದ್ದೇನೆ ಎ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ಳ್ಳೇದಲ್ಲದ ಮಾರ್ಗದಲ್ಲಿ ತಮ್ಮ ಆಲೋಚನೆಗಳ ಪ್ರಕಾರ ನಡೆದುಕೊಂಡು ತಿರುಗಿ ಬೀಳುವ ಜನರಿಗೆ ಹಗಲೆಲ್ಲಾ ನನ್ನ ಕೈ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ಾಚ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ವರು ಯಾವಾಗಲೂ ನನ್ನ ಮುಖದೆ ದುರಿಗೆ ನನಗೆ ಕೋಪೋದ್ರೇಕವನ್ನು ಎಬ್ಬಿಸುವ ಜನರು; ತೋಟಗಳಲ್ಲಿ ಬಲಿ ಅರ್ಪಿಸಿ, ಇಟ್ಟಿಗ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ವೇದಿಯ ಮೇಲೆ ಧೂಪ ಸುಡ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ಮಾ ಧಿಗಳಲ್ಲಿ ಉಳಿದು ಗವಿಗಳಲ್ಲಿ ತಂಗುವವರು; ಹಂದಿ ಯ ಮಾಂಸವನ್ನು ತಿನ್ನುವವರು ತಮ್ಮ ಪಾತ್ರೆಗಳಲ್ಲಿ ಅಸಹ್ಯವಾದ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ುಳ್ಳವರು; ಅವರ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ಷ್ಟಕ್ಕೆ ನೀನೇ ನಿಂತುಕೋ, ನನ್ನ ಬಳಿಗೆ ಬರಬೇಡ, ಯಾಕಂದರೆ ನಿನಗಿಂತ ನಾನು ಪರಿಶುದ್ಧನಾಗಿದ್ದೇ 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ವರು; ಇವರು ನನ್ನ ಮೂಗಿನಲ್ಲಿ ಹೊಗೆಯಾಗಿಯೂ ಹಗಲೆಲ್ಲಾ ಉರಿಯುವ ಬೆಂಕಿ ಯಾಗಿಯೂ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ಗೋ, ನನ್ನ ಮುಂದೆ ಅದು ಬರೆಯಲ್ಪಟ್ಟಿದೆ; ನಾನು ಸುಮ್ಮನಿರದೆ ಪ್ರತಿಫಲ ಕೊಡುತ್ತೇನೆ; ಅವರ ಉಡಿಯಲ್ಲಿ ಪ್ರತಿಫಲ ಕೊ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 ಅಕ್ರಮಗಳಿಗೂ ನಿಮ್ಮ ತಂದೆಗಳ ಅಕ್ರ ಮಗಳಿಗೂ ಪ್ರತಿಫಲ ಕೊಡುತ್ತೇನೆಂದು ಕರ್ತನು ಹೇಳುತ್ತಾನೆ; ಅವರು ಬೆಟ್ಟ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ಧೂಪ ಸುಟ್ಟು ಗುಡ್ಡಗಳ ಮೇಲೆ ನನ್ನನ್ನು ದೂಷಿಸಿದರಲ್ಲಾ. ಹೀಗಿರು ವದರಿಂದ ಅವರ ಹಿಂದಿನ ಕೆಲಸಗಳನ್ನು ಅವರ ಉ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ಲ್ಲಿ ಅಳೆ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ಹೇಳುವದೇನಂದರೆ--ದ್ರಾಕ್ಷೇಗೊನೆ ಯಲ್ಲಿ ಹೊಸದ್ರಾಕ್ಷಾರಸ ಕಂಡುಕೊಳ್ಳುವದನ್ನು ಒಬ್ಬನು ನೋಡಿ--ಕೆಡಿಸಬೇಡ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ಆಶೀರ್ವಾದ ಉಂಟೆಂದು ಹೇಳುವದು ಹೇಗೋ ಹಾಗೆಯೇ ನನ್ನ ಸೇವಕರಿಗೋಸ್ಕರ ಅವರನ್ನೆಲ್ಲಾ ನಾನು ಕೆಡಿಸಿ ಬಿಡ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ಕೋಬಿನೊಳಗಿಂದ ಒಂದು ಸಂತಾನವನ್ನೂ ಯೆಹೂದದೊಳಗಿಂದ ನನ್ನ ಪರ್ವತಗಳಿಗೆ ಬಾಧ್ಯಸ್ಥನಾಗಿರುವವನನ್ನೂ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ವೆನು; ನಾನು ಆದುಕೊಂಡವರು ಅದನ್ನು ಸ್ವಾಧೀನಮಾಡಿಕೊಳ್ಳುವರು; ನನ್ನ ಸೇವಕರು ಅದರಲಿವಾಸವ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ನ್ನು ಹುಡುಕುವ ನನ್ನ ಜನರಿ ಗೋಸ್ಕರ ಶಾರೋನು ಮಂದೆಗಳ ಹಟ್ಟಿಯಾಗಿಯೂ ಆಕೋರಿನ ತಗ್ಗು, ದನಗಳು ಮಲಗುವ ಸ್ಥಳ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ಯ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ಕರ್ತನನ್ನು ಬಿಟ್ಟವರೇ, ನೀವು ನನ್ನ ಪರಿ ಶುದ್ಧ ಪರ್ವತವನ್ನು ಮರೆತವರೇ, ಸೈನ್ಯಕ್ಕೆ ಮೇಜನ್ನು ಸಿದ್ಧ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ಪಾನದರ್ಪಣೆ ಮಾಡುವವರೇ ಆ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2026-10-20T05:07:14Z</dcterms:created>
  <dcterms:modified xsi:type="dcterms:W3CDTF">2026-10-20T05:07:14Z</dcterms:modified>
  <dc:title>ಯೆಶಾಯನು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