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 ஆயிரமுழம் அளந்து, என்னைத் தண்ணீரைக் கடக்கப்பண்ணினார்; அங்கே தண்ணீர் முழங்கால் அளவாயிருந்தது; பின்னும் அவர் ஆயிரமுழம் அளந்து என்னைக் கடக்கப்பண்ணினார்; அங்கே தண்ணீர் இடுப்பளவா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 ஆயிரமுழம் அளந்து, என்னைத் தண்ணீரைக் கடக்கப்பண்ணினார்; அங்கே தண்ணீர் முழங்கால் அளவாயிருந்தது; பின்னும் அவர் ஆயிரமுழம் அளந்து என்னைக் கடக்கப்பண்ணினார்; அங்கே தண்ணீர் இடுப்பளவாய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ஆயிரமுழம் அளந்தார்; அங்கே அது நான் கடக்கக் கூடாத நதியாயிருந்தது; தண்ணீர் நீச்சாழமும் கடக்கமுடியாத நதியு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ஆயிரமுழம் அளந்தார்; அங்கே அது நான் கடக்கக் கூடாத நதியாயிருந்தது; தண்ணீர் நீச்சாழமும் கடக்கமுடியாத நதியு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இதைக் கண்டாயா என்று சொல்லி, என்னை நதியோரமாய்த் திரும்ப நடத்திக்கொண்டுபோ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இதைக் கண்டாயா என்று சொல்லி, என்னை நதியோரமாய்த் திரும்ப நடத்திக்கொண்டுபோ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டந்துவருகையில், இதோ, நதியோரத்தில் இக்கரையிலும் அக்கரையிலும் வெகு திரளான விருட்சங்கள்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இந்தத் தண்ணீர் கிழக்கு தேசத்துக்குப் புறப்பட்டுப்போய், வனாந்தரவழியாய் ஓடி கடலில் விழும்; இது கடலில் பாய்ந்து, விழுந்தபின்பு, அதின் தண்ணீர் ஆரோக்கியம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இந்தத் தண்ணீர் கிழக்கு தேசத்துக்குப் புறப்பட்டுப்போய், வனாந்தரவழியாய் ஓடி கடலில் விழும்; இது கடலில் பாய்ந்து, விழுந்தபின்பு, அதின் தண்ணீர் ஆரோக்கியம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்பவிப்பது என்னவென்றால், இந்த நதி போகுமிடமெங்கும் சஞ்சரிக்கும் ஜீவபிராணிகள் யாவும் பிழைக்கும்; இந்தத் தண்ணீர் அங்கே வந்தபடியினால் வெகு ஏராளமான மச்சங்களும் உண்டாயிருக்கும்; இந்த நதிபோகுமிடமெங்குமுள்ள யாவும் ஆரோக்கியப்பட்டுப் பிழை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்பவிப்பது என்னவென்றால், இந்த நதி போகுமிடமெங்கும் சஞ்சரிக்கும் ஜீவபிராணிகள் யாவும் பிழைக்கும்; இந்தத் தண்ணீர் அங்கே வந்தபடியினால் வெகு ஏராளமான மச்சங்களும் உண்டாயிருக்கும்; இந்த நதிபோகுமிடமெங்குமுள்ள யாவும் ஆரோக்கியப்பட்டுப் பிழை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்பவிப்பது என்னவென்றால், இந்த நதி போகுமிடமெங்கும் சஞ்சரிக்கும் ஜீவபிராணிகள் யாவும் பிழைக்கும்; இந்தத் தண்ணீர் அங்கே வந்தபடியினால் வெகு ஏராளமான மச்சங்களும் உண்டாயிருக்கும்; இந்த நதிபோகுமிடமெங்குமுள்ள யாவும் ஆரோக்கியப்பட்டுப் பிழை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கேதிதுவக்கி எனெக்லாயிம்மட்டும் மீன்பிடிக்கிறவர்கள் அதின் கரையிலே நிற்பார்கள்; அதெல்லாம் வலைகளை விரிக்கிற ஸ்தலமாயிருக்கும்; அதின் மச்சங்கள் பெரிய சமுத்திரத்தின் மச்சங்களைப்போலப் பல ஜாதியும் மகா ஏராளமும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கேதிதுவக்கி எனெக்லாயிம்மட்டும் மீன்பிடிக்கிறவர்கள் அதின் கரையிலே நிற்பார்கள்; அதெல்லாம் வலைகளை விரிக்கிற ஸ்தலமாயிருக்கும்; அதின் மச்சங்கள் பெரிய சமுத்திரத்தின் மச்சங்களைப்போலப் பல ஜாதியும் மகா ஏராளமும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ினுடைய உளையான பள்ளங்களும் அதினுடைய மடுக்களும் ஆரோக்கியமாகாமல், உப்பாகவே விட்டுவிட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ீங்கள் இஸ்ரவேலின் பன்னிரண்டு கோத்திரங்களுடைய இலக்கத்தின்படியே தேசத்தைச் சுதந்தரித்துக்கொண்டு குறிக்கவேண்டிய எல்லையாவது: யோசேப்புக்கு இரண்டு பங்கு உண்ட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ீங்கள் இஸ்ரவேலின் பன்னிரண்டு கோத்திரங்களுடைய இலக்கத்தின்படியே தேசத்தைச் சுதந்தரித்துக்கொண்டு குறிக்கவேண்டிய எல்லையாவது: யோசேப்புக்கு இரண்டு பங்கு உ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னோடே சகோதரனுக்குச சரிபங்கு உண்டாக அதைச் சுதந்தரித்துக்கொள்ளக்கடவீர்கள்; அதை உங்கள் பிதாக்களுக்குக் கொடுப்பேன் என்று நான் ஆணையிட்டுக் கொடுத்தேன்; ஆகையால் உங்களுக்கு இந்த தேசம் சுதந்தரமாகக் கிடை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னோடே சகோதரனுக்குச சரிபங்கு உண்டாக அதைச் சுதந்தரித்துக்கொள்ளக்கடவீர்கள்; அதை உங்கள் பிதாக்களுக்குக் கொடுப்பேன் என்று நான் ஆணையிட்டுக் கொடுத்தேன்; ஆகையால் உங்களுக்கு இந்த தேசம் சுதந்தரமாகக் கிடை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ன் எல்லையாவது: வடபுறம் பெரிய சமுத்திரந்துவக்கி, சேதாதுக்குப் போகிற எத்லோன் வழியாயிருக்கிற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மாத்தும், பேரொத்தாவும், தமஸ்குவின் எல்லைக்கும் ஆமாத்தின் எல்லைக்கும் நடுவான சிப்ராயிமும், ஆப்ரானின் எல்லையோடே சேர்ந்த ஆத்சார் அத்தீகோனுமான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மாத்தும், பேரொத்தாவும், தமஸ்குவின் எல்லைக்கும் ஆமாத்தின் எல்லைக்கும் நடுவான சிப்ராயிமும், ஆப்ரானின் எல்லையோடே சேர்ந்த ஆத்சார் அத்தீகோனுமான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முத்திரத்திலிருந்து போகிற எல்லை ஆத்சார்ஏனானும், தமஸ்குவின் எல்லையும், வடமூலையான வடக்கும் ஆமாத்தின் எல்லையுமானது; இது வடபுற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முத்திரத்திலிருந்து போகிற எல்லை ஆத்சார்ஏனானும், தமஸ்குவின் எல்லையும், வடமூலையான வடக்கும் ஆமாத்தின் எல்லையுமானது; இது வடபுற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ீழ்ப்புறத்தை ஆப்ரானுக்கும் தமஸ்குவுக்கும் நடுவாகவும், கீலேயாத்துக்கும் யோர்தானின் ஓரமான இஸ்ரவேல் தேசத்துக்கும் நடுவாகவும் கீழ்க்கடல்மட்டும் இருக்கும் எல்லையாய் அளப்பீர்களாக; இது கீழ்ப்புற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ீழ்ப்புறத்தை ஆப்ரானுக்கும் தமஸ்குவுக்கும் நடுவாகவும், கீலேயாத்துக்கும் யோர்தானின் ஓரமான இஸ்ரவேல் தேசத்துக்கும் நடுவாகவும் கீழ்க்கடல்மட்டும் இருக்கும் எல்லையாய் அளப்பீர்களாக; இது கீழ்ப்புற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ன்மூலையான தென்புறம் தாமார் துவக்கி, காதேசிலுள்ள சண்டைமூட்டுதலின் தண்ணீர்கள்மட்டாகவும், ஆறுமட்டாகவும், பெரிய சமுத்திரமட்டாகவும் இருப்பது, இது தென்மூலையான தென்புற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ன்மூலையான தென்புறம் தாமார் துவக்கி, காதேசிலுள்ள சண்டைமூட்டுதலின் தண்ணீர்கள்மட்டாகவும், ஆறுமட்டாகவும், பெரிய சமுத்திரமட்டாகவும் இருப்பது, இது தென்மூலையான தென்புற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ற்புறம் அந்த எல்லைதுவக்கி ஆமாத்துக்கு எதிராக வந்து சேருமட்டும் இருக்கிற பெரிய சமுத்திரமே; இது மேற்புற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ற்புறம் அந்த எல்லைதுவக்கி ஆமாத்துக்கு எதிராக வந்து சேருமட்டும் இருக்கிற பெரிய சமுத்திரமே; இது மேற்புற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தேசத்தை நீங்கள் இஸ்ரவேல் கோத்திரங்களின்படியே உங்களுக்குள்ளே பங்கிட்டுக்கொள்வீர்கள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ியன் எந்தக் கோத்திரத்தோடே தங்கியிருக்கிறானோ, அதிலே அவனுடைய சுதந்தரத்தை அவனுக்குக் கொடுக்கக்கடவீ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ியன் எந்தக் கோத்திரத்தோடே தங்கியிருக்கிறானோ, அதிலே அவனுடைய சுதந்தரத்தை அவனுக்குக் கொடுக்கக்கடவீ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டக்கு வாசல் வழியாய்ப் புறப்படப்பண்ணி, என்னை வெளியிலே கீழ்த்திசைக்கு எதிரான புறவாசல்மட்டும் சுற்றி நடத்தக்கொண்டுபோனார்; அங்கே தண்ணீர் வலதுபுறத்திலிருந்து பாய்கிறத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டக்கு வாசல் வழியாய்ப் புறப்படப்பண்ணி, என்னை வெளியிலே கீழ்த்திசைக்கு எதிரான புறவாசல்மட்டும் சுற்றி நடத்தக்கொண்டுபோனார்; அங்கே தண்ணீர் வலதுபுறத்திலிருந்து பாய்கிறத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டக்கு வாசல் வழியாய்ப் புறப்படப்பண்ணி, என்னை வெளியிலே கீழ்த்திசைக்கு எதிரான புறவாசல்மட்டும் சுற்றி நடத்தக்கொண்டுபோனார்; அங்கே தண்ணீர் வலதுபுறத்திலிருந்து பாய்கிறத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தமது கையில் நூலைப் பிடித்துக்கொண்டு, கிழக்கே புறப்படுகையில் ஆயிரமுழம் அளந்து, என்னைத் தண்ணீரைக் கடக்கப்பண்ணினார்; தண்ணீர் கணுக்கால் அளவ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தமது கையில் நூலைப் பிடித்துக்கொண்டு, கிழக்கே புறப்படுகையில் ஆயிரமுழம் அளந்து, என்னைத் தண்ணீரைக் கடக்கப்பண்ணினார்; தண்ணீர் கணுக்கால் அளவ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പിന്നെയും ആയിരം മുഴം അളന്നു, എന്നെ വെള്ളത്തിൽകൂടി കടക്കുമാറാക്കി; വെള്ളം മുട്ടോളം ആയി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നെയും ആയിരം മുഴം അളന്നു, എന്നെ കടക്കുമാറാക്കി; വെള്ളം അരയോളം ആ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പിന്നെയും ആയിരം മുഴം അളന്നു; അതു എനിക്കു കടപ്പാൻ വഹിയാത്ത ഒരു നദിയായി; വെള്ളം പൊങ്ങ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ന്തീട്ടല്ലാതെ കടപ്പാൻ വഹിയാത്ത ഒരു നദിയ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എന്നോടു: മനുഷ്യപുത്രാ, കണ്ടുവോ എന്നു ചോദിച്ചു; പിന്നെ അവൻ എന്നെ നദീതീര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ച്ചെല്ലുമാറ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മടങ്ങിച്ചെന്നപ്പോൾ നദീതീരത്തു ഇക്കരെയും അക്കരെയും അനവധി വൃക്ഷം നില്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പ്പോൾ അവൻ എന്നോടു അരുളിച്ചെയ്തതു: ഈ വെള്ളം കിഴക്കെ ഗലീലയിലേക്കു പുറപ്പെട്ടു അരാബയിലേക്കു ഒഴു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ലിൽ വീഴുന്നു; കഴുകിച്ചെന്നു വെള്ളം കടലിൽ വീണിട്ടു അതിലെ വെള്ളം പത്ഥ്യമാ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ഈ നദി ചെന്നുചേരുന്നെടത്തൊക്കെയും ചലിക്കുന്ന സകലപ്രാണികളും ജീവിച്ചിരിക്കും; ഈ വെള്ളം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തുകൊണ്ടു ഏറ്റവും വളരെ മത്സ്യം ഉണ്ടാകും; ഈ നദി ചെന്നു ചേരുന്നേടത്തൊക്കെയും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്ഥ്യമായ്തീർന്നിട്ടു സകലവും ജീ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ിന്റെ കരയിൽ ഏൻ-ഗതി മുതൽ ഏൻ-എഗ്ളയീംവരെ മീൻപിടിക്കാർ നിന്നു വല വീശും; അതിലെ മത്സ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സമുദ്രത്തിലെ മത്സ്യംപോലെ വിവിധജാതിയായി അസംഖ്യ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അതിന്റെ ചേറ്റുകണ്ടങ്ങളും കഴിനിലങ്ങളും പത്ഥ്യമായ്‍വരാതെ ഉപ്പുപടനെക്കായി വിട്ടേ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ദീതീരത്തു ഇക്കരെയും അക്കരെയും തിന്മാൻ തക്ക ഫലമുള്ള സകലവിധ വൃക്ഷങ്ങളും വളരും; അവയുടെ ഇ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ടുകയില്ല, ഫലം ഇല്ലാതെപോകയുമില്ല; അതിലെ വെള്ളം വിശുദ്ധമന്ദിരത്തിൽനിന്നു ഒഴുകിവരുന്നതുകൊണ്ടു അ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സംതോറും പുതിയ ഫലം കായക്കും; അവയുടെ ഫലം തിന്മാനും അവയുടെ ഇല ചികിത്സക്കും ഉത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ോവയായ കർത്താവു ഇപ്രകാരം അരുളിച്ചെയ്യുന്നു: നിങ്ങൾ ദേശത്തെ യിസ്രായേലിന്റെ പന്ത്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ോത്രങ്ങൾക്കും അവകാശമായി വിഭാഗിക്കേണ്ടുന്ന അതിർവിവരം: യോസേഫിന്നു രണ്ടു പങ്കു ഇ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ളുടെ പിതാക്കന്മാർക്കു നല്കുമെന്നു ഞാൻ കൈ ഉയർത്തി സത്യം ചെയ്തിരിക്കകൊണ്ടു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ർക്കും ഭേദംകൂടാതെ അതു അവകാശമായി ലഭിക്കേണം; ഈ ദേശം നിങ്ങൾക്കു അവകാശമായി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ദേശത്തിന്റെ അതിർ ഇങ്ങനെ ആയിരിക്കേണം: വടക്കുഭാഗത്തു മഹാസമുദ്രംമുതൽ ഹെത്ളോൻ വഴി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െദാദ്വരെയും ഹമാത്തും ബേരോത്തയും ദമ്മേശെക്കിന്റെ അതിരിന്നും ഹമാത്തിന്റെ അതിരിന്നും ഇടയി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ബ്രയീമും ഹൌറാന്റെ അതിരിങ്കലുള്ള നടുഹാസേ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ങ്ങനെ അതിർ സമുദ്രംമുതൽ ദമ്മേശെക്കിന്റെ അതിരിങ്കലും ഹസർ-ഏനാൻ വരെ വടക്കെഭാഗത്തു വടക്കോട്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മാത്തിന്റെ അതിരിങ്കലും ആയിരിക്കേണം; അതു വടക്കേഭാഗ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ിഴക്കു ഭാഗമോ ഹൌറാൻ, ദമ്മേശെക്, ഗിലെയാദ് എന്നിവെക്കും യിസ്രായേൽദേശത്തിന്നും ഇടയിൽ യോർദ്ദ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േണം; വടക്കെ അതിർ മുതൽ കിഴക്കെ കടൽവരെ നിങ്ങൾ അളക്കേണം; അതു കിഴക്കെഭാഗ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തെക്കുഭാഗമോ തെക്കോട്ടു താമാർമുതൽ മെരീബോത്ത്-കാദേശ് വെള്ളംവരെയും മിസ്രയീം തോടുവ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സമുദ്രംവരെയും ആയിരിക്കേണം; അതു തെക്കോട്ടു തെക്കേഭാഗ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ടിഞ്ഞാറുഭാഗമോ: തെക്കെ അതിർമുതൽ ഹമാത്തിലേക്കുള്ള തിരിവിന്റെ അറ്റംവരെയും മഹാസമുദ്രം ആയിരി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പടിഞ്ഞാറെ ഭാഗ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ഇങ്ങനെ നിങ്ങൾ ഈ ദേശത്തെ യിസ്രായേൽഗോത്രങ്ങൾക്കു തക്കവണ്ണം വിഭാഗിച്ചുകൊള്ള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ിങ്ങൾ അതിനെ നിങ്ങൾക്കും നിങ്ങളുടെ ഇടയിൽ വന്നു പാർക്കുന്നവരായി നിങ്ങളുടെ ഇടയിൽ മക്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ിപ്പിക്കുന്ന പരദേശികൾക്കും അവകാശമായി ചീട്ടിട്ടു വിഭാഗിക്കേണം; അവർ നിങ്ങൾക്കു യിസ്രായേൽമക്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ിൽ സ്വദേശികളെപ്പോലെ ആയിരിക്കേണം; നിങ്ങളോടുകൂടെ അവർക്കു യിസ്രായേൽഗോത്രങ്ങളുടെ ഇടയിൽ അവകാശ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ഭ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രദേശി വന്നു പാർക്കുന്ന ഗോത്രത്തിൽ തന്നേ നിങ്ങൾ അവന്നു അവകാശം കൊടുക്കേണം എന്നു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എന്നെ ആലയത്തിന്റെ പ്രവേശനത്തിങ്കൽ മടക്കിക്കൊണ്ടുവന്നപ്പോൾ ആലയത്തിന്റെ ഉമ്മരപ്പടിയുടെ കീഴ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 വെള്ളം കിഴക്കോട്ടു പുറപ്പെടുന്നതു ഞാൻ കണ്ടു. ആലയത്തിന്റെ മുഖം കിഴക്കോട്ടല്ലോ; ആ വെള്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ിന്റെ വലത്തു ഭാഗത്തു കീഴെനിന്നു യാഗപീഠത്തിന്നു തെക്കുവശമായി ഒഴു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വടക്കോട്ടുള്ള ഗോപുരത്തിൽകൂടി എന്നെ പുറത്തു കൊണ്ടു ചെന്നു പുറത്തെ വഴിയായി കിഴക്കോ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ർശനമുള്ള ഗോപുരത്തിൽകൂടി പുറത്തെ ഗോപുരത്തിലേക്കു ചുറ്റിനടത്തി കൊണ്ടുപോയി; വെള്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ത്തുഭാഗത്തുകൂടി ഒഴുകുന്നതു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 പുരുഷൻ കയ്യിൽ ചരടുമായി കിഴക്കോട്ടു നടന്നു, ആയിരം മുഴം അളന്നു, എന്നെ വെള്ളത്തിൽ കൂ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ക്കുമാറാക്കി; വെള്ളം നരിയാണിയോളം ആ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2026-10-21T07:05:22Z</dcterms:created>
  <dcterms:modified xsi:type="dcterms:W3CDTF">2026-10-21T07:05:22Z</dcterms:modified>
  <dc:title>യെഹെസ്കേൽ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