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presProps" Target="presProps.xml"/>
  <Relationship Id="rId63" Type="http://schemas.openxmlformats.org/officeDocument/2006/relationships/viewProps" Target="viewProps.xml"/>
  <Relationship Id="rId64"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David assembled all the princes of Israel, the princes of the tribes, and the captains of the companies that ministered to the king by course, and the captains over the thousands, and captains over the hundreds, and the stewards over all the substance and possession of the king, and of his sons, with the officers, and with the mighty men, and with all the valiant men, unto Jerusalem.]]></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David assembled all the princes of Israel, the princes of the tribes, and the captains of the companies that ministered to the king by course, and the captains over the thousands, and captains over the hundreds, and the stewards over all the substance and possession of the king, and of his sons, with the officers, and with the mighty men, and with all the valiant men, unto Jerusalem.]]></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David assembled all the princes of Israel, the princes of the tribes, and the captains of the companies that ministered to the king by course, and the captains over the thousands, and captains over the hundreds, and the stewards over all the substance and possession of the king, and of his sons, with the officers, and with the mighty men, and with all the valiant men, unto Jerusalem.]]></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David assembled all the princes of Israel, the princes of the tribes, and the captains of the companies that ministered to the king by course, and the captains over the thousands, and captains over the hundreds, and the stewards over all the substance and possession of the king, and of his sons, with the officers, and with the mighty men, and with all the valiant men, unto Jerusalem.]]></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n David the king stood up upon his feet, and said, Hear me, my brethren, and my people: As for me, I had in mine heart to build an house of rest for the ark of the covenant of the LORD, and for the footstool of our God, and had made ready for the building:]]></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n David the king stood up upon his feet, and said, Hear me, my brethren, and my people: As for me, I had in mine heart to build an house of rest for the ark of the covenant of the LORD, and for the footstool of our God, and had made ready for the building:]]></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n David the king stood up upon his feet, and said, Hear me, my brethren, and my people: As for me, I had in mine heart to build an house of rest for the ark of the covenant of the LORD, and for the footstool of our God, and had made ready for the building:]]></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ut God said unto me, You shall not build an house for my name, because you have been a man of war, and have shed blood.]]></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ut God said unto me, You shall not build an house for my name, because you have been a man of war, and have shed blood.]]></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Nevertheless the LORD God of Israel chose me before all the house of my father to be king over Israel for ever: for he has chosen Judah to be the ruler; and of the house of Judah, the house of my father; and among the sons of my father he liked me to make me king over all Israel:]]></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Nevertheless the LORD God of Israel chose me before all the house of my father to be king over Israel for ever: for he has chosen Judah to be the ruler; and of the house of Judah, the house of my father; and among the sons of my father he liked me to make me king over all Israel:]]></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Nevertheless the LORD God of Israel chose me before all the house of my father to be king over Israel for ever: for he has chosen Judah to be the ruler; and of the house of Judah, the house of my father; and among the sons of my father he liked me to make me king over all Israel:]]></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Nevertheless the LORD God of Israel chose me before all the house of my father to be king over Israel for ever: for he has chosen Judah to be the ruler; and of the house of Judah, the house of my father; and among the sons of my father he liked me to make me king over all Israel:]]></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of all my sons, (for the LORD has given me many sons,) he has chosen Solomon my son to sit upon the throne of the kingdom of the LORD over Israel.]]></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of all my sons, (for the LORD has given me many sons,) he has chosen Solomon my son to sit upon the throne of the kingdom of the LORD over Israel.]]></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of all my sons, (for the LORD has given me many sons,) he has chosen Solomon my son to sit upon the throne of the kingdom of the LORD over Israel.]]></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 said unto me, Solomon your son, he shall build my house and my courts: for I have chosen him to be my son, and I will be his father.]]></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 said unto me, Solomon your son, he shall build my house and my courts: for I have chosen him to be my son, and I will be his father.]]></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Moreover I will establish his kingdom for ever, if he be constant to do my commandments and my judgments, as at this day.]]></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Moreover I will establish his kingdom for ever, if he be constant to do my commandments and my judgments, as at this day.]]></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Now therefore in the sight of all Israel the congregation of the LORD, and in the audience of our God, keep and seek for all the commandments of the LORD your God: that all of you may possess this good land, and leave it for an inheritance for your children after you for ever.]]></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Now therefore in the sight of all Israel the congregation of the LORD, and in the audience of our God, keep and seek for all the commandments of the LORD your God: that all of you may possess this good land, and leave it for an inheritance for your children after you for ever.]]></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Now therefore in the sight of all Israel the congregation of the LORD, and in the audience of our God, keep and seek for all the commandments of the LORD your God: that all of you may possess this good land, and leave it for an inheritance for your children after you for ever.]]></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Now therefore in the sight of all Israel the congregation of the LORD, and in the audience of our God, keep and seek for all the commandments of the LORD your God: that all of you may possess this good land, and leave it for an inheritance for your children after you for ever.]]></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you, Solomon my son, know you the God of your father, and serve him with a perfect heart and with a willing mind: for the LORD searches all hearts, and understands all the imaginations of the thoughts: if you seek him, he will be found of you; but if you forsake him, he will cast you off for ever.]]></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you, Solomon my son, know you the God of your father, and serve him with a perfect heart and with a willing mind: for the LORD searches all hearts, and understands all the imaginations of the thoughts: if you seek him, he will be found of you; but if you forsake him, he will cast you off for ever.]]></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you, Solomon my son, know you the God of your father, and serve him with a perfect heart and with a willing mind: for the LORD searches all hearts, and understands all the imaginations of the thoughts: if you seek him, he will be found of you; but if you forsake him, he will cast you off for ever.]]></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ake heed now; for the LORD has chosen you to build an house for the sanctuary: be strong, and do it.]]></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ake heed now; for the LORD has chosen you to build an house for the sanctuary: be strong, and do it.]]></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n David gave to Solomon his son the pattern of the porch, and of the houses thereof, and of the treasuries thereof, and of the upper chambers thereof, and of the inner parlours thereof, and of the place of the mercy seat,]]></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n David gave to Solomon his son the pattern of the porch, and of the houses thereof, and of the treasuries thereof, and of the upper chambers thereof, and of the inner parlours thereof, and of the place of the mercy seat,]]></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pattern of all that he had by the spirit, of the courts of the house of the LORD, and of all the chambers round about, of the treasuries of the house of God, and of the treasuries of the dedicated thing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pattern of all that he had by the spirit, of the courts of the house of the LORD, and of all the chambers round about, of the treasuries of the house of God, and of the treasuries of the dedicated thing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pattern of all that he had by the spirit, of the courts of the house of the LORD, and of all the chambers round about, of the treasuries of the house of God, and of the treasuries of the dedicated thing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lso for the courses of the priests and the Levites, and for all the work of the service of the house of the LORD, and for all the vessels of service in the house of the LOR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lso for the courses of the priests and the Levites, and for all the work of the service of the house of the LORD, and for all the vessels of service in the house of the LORD.]]></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He gave of gold by weight for things of gold, for all instruments of all manner of service; silver also for all instruments of silver by weight, for all instruments of every kind of servic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He gave of gold by weight for things of gold, for all instruments of all manner of service; silver also for all instruments of silver by weight, for all instruments of every kind of servic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Even the weight for the candlesticks of gold, and for their lamps of gold, by weight for every candlestick, and for the lamps thereof: and for the candlesticks of silver by weight, both for the candlestick, and also for the lamps thereof, according to the use of every candlestick.]]></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Even the weight for the candlesticks of gold, and for their lamps of gold, by weight for every candlestick, and for the lamps thereof: and for the candlesticks of silver by weight, both for the candlestick, and also for the lamps thereof, according to the use of every candlestick.]]></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Even the weight for the candlesticks of gold, and for their lamps of gold, by weight for every candlestick, and for the lamps thereof: and for the candlesticks of silver by weight, both for the candlestick, and also for the lamps thereof, according to the use of every candlestick.]]></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by weight he gave gold for the tables of showbread, for every table; and likewise silver for the tables of silver:]]></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by weight he gave gold for the tables of showbread, for every table; and likewise silver for the tables of silver:]]></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lso pure gold for the forks, and the bowls, and the cups: and for the golden basons he gave gold by weight for every basin; and likewise silver by weight for every basin of silver:]]></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lso pure gold for the forks, and the bowls, and the cups: and for the golden basons he gave gold by weight for every basin; and likewise silver by weight for every basin of silver:]]></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lso pure gold for the forks, and the bowls, and the cups: and for the golden basons he gave gold by weight for every basin; and likewise silver by weight for every basin of silver:]]></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for the altar of incense refined gold by weight; and gold for the pattern of the chariot of the cherubims, that spread out their wings, and covered the ark of the covenant of the LOR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for the altar of incense refined gold by weight; and gold for the pattern of the chariot of the cherubims, that spread out their wings, and covered the ark of the covenant of the LOR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for the altar of incense refined gold by weight; and gold for the pattern of the chariot of the cherubims, that spread out their wings, and covered the ark of the covenant of the LORD.]]></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ll this, said David, the LORD made me understand in writing by his hand upon me, even all the works of this pattern.]]></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ll this, said David, the LORD made me understand in writing by his hand upon me, even all the works of this pattern.]]></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David said to Solomon his son, Be strong and of good courage, and do it: fear not, nor be dismayed: for the LORD God, even my God, will be with you; he will not fail you, nor forsake you, until you have finished all the work for the service of the house of the LORD.]]></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David said to Solomon his son, Be strong and of good courage, and do it: fear not, nor be dismayed: for the LORD God, even my God, will be with you; he will not fail you, nor forsake you, until you have finished all the work for the service of the house of the LORD.]]></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David said to Solomon his son, Be strong and of good courage, and do it: fear not, nor be dismayed: for the LORD God, even my God, will be with you; he will not fail you, nor forsake you, until you have finished all the work for the service of the house of the LORD.]]></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David said to Solomon his son, Be strong and of good courage, and do it: fear not, nor be dismayed: for the LORD God, even my God, will be with you; he will not fail you, nor forsake you, until you have finished all the work for the service of the house of the LORD.]]></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behold, the courses of the priests and the Levites, even they shall be with you for all the service of the house of God: and there shall be with you for all manner of workmanship every willing skilful man, for any manner of service: also the princes and all the people will be wholly at your commandment.]]></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behold, the courses of the priests and the Levites, even they shall be with you for all the service of the house of God: and there shall be with you for all manner of workmanship every willing skilful man, for any manner of service: also the princes and all the people will be wholly at your commandment.]]></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behold, the courses of the priests and the Levites, even they shall be with you for all the service of the house of God: and there shall be with you for all manner of workmanship every willing skilful man, for any manner of service: also the princes and all the people will be wholly at your commandment.]]></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7548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நாளாகமம் : 2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கோத்திரங்களின் தலைவரும், ராஜாவைச் சேவிக்கிற வகுப்புகளின் தலைவரும், ஆயிரம்பேருக்கு அதிபதி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பேருக்கு அதிபதிகளும் ராஜாவுக்கும் ராஜகுமாரருக்கும் உண்டான எல்லா ஆஸ்தியையும் மிருகஜீவன்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ரிக்கிற தலைவருமாகிய இஸ்ரவேலின் சகல பிரபுக்களையும், பிரதானிகளையும், பலசாலிகளையும், ச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க்கிரமசாலிகளையும் தாவீது எருசலேமிலே கூடிவரச்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ப்பொழுது ராஜாவாகிய தாவீது: எழுந்திருந்து காலூன்றி நின்று: என் சகோதரரே, என் ஜனமே, நான் சொல்வ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ளுங்கள்; கர்த்தருடைய உடன்படிக்கைப் பெட்டியும் நமது தேவனுடைய பாதபடியும் தங்குவதற்கு ஒரு ஆலய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 நான் என் மனதிலே நினைத்து, கட்டுகிறதற்கு ஆயத்தமும் 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ஆனாலும் தேவன் நீ என் நாமத்திற்கு ஆலயத்தைக் கட்டவேண்டாம்; நீ யுத்த மனுஷனாயிருந்து, ரத்தத்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தினாய்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இப்போதும் இஸ்ரவேல் அனைத்தின்மேலும் என்றைக்கும் ராஜாவாயிருக்க, இஸ்ரவேலின் தேவனாகிய கர்த்தர்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ப்பனுடைய வீட்டாரில் எல்லாம் என்னைத் தெரிந்துகொண்டார்; அவர் யூதாவையும் யூதாவின் வம்சத்தில்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ப்பன் குடும்பத்தையும் தலைமையாக தெரிந்துகொண்டு, என்னை எல்லா இஸ்ரவேலின்மேலும் ராஜாவாக்க,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ப்பனுடைய குமாரருக்குள் என்மேல் பிரியம் வை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கர்த்தர் எனக்கு அநேகம் குமாரரைத் தந்தருளினார்; ஆனாலும் இஸ்ரவேலை ஆளும் கர்த்தருடைய ராஜ்யபா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ங்காசனத்தின்மேல் உட்காருகிறதற்கு அவர் என்னுடைய எல்லாக் குமாரரிலும் என் குமாரனாகிய சாலொமோ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ந்து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வர் என்னை நோக்கி: உன் குமாரனாகிய சாலொமோனே என் ஆலயத்தையும் என் பிரகாரங்களையும் கட்டக்கடவன்;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க்குக் குமாரனாகத் தெரிந்துகொண்டேன்; நான் அவனுக்குப் பிதாவாயிரு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இந்நாளில் நடக்கிறபடியே அவன் என் கற்பனைகளின்படியும் என் நியாயங்களின்படியும் செய்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றுதியாயிருப்பானானால், அவன் ராஜ்யபாரத்தை என்றென்றைக்கும் திடப்படுத்துவே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இப்போதும் நீங்கள் என்றென்றைக்கும் இந்த நல்ல தேசத்தைச் சுதந்தரமாய் அநுபவித்து, உங்களுக்குப்பி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 உங்கள் பிள்ளைகளுக்குச் சுதந்தமாய்ப் பின்வைக்கும்பொருட்டாக, நீங்கள் உங்கள் தேவனாகிய கர்த்த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பனைகளையெல்லாம் கைக்கொண்டு விசாரியுங்கள் என்று கர்த்தரின் சபையாகிய இஸ்ரவேல் அனை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களுக்குமுன்பாகவும், நமது தேவனுடைய செவிகேட்கவும் உங்களுக்குப் புத்தி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என் குமாரனாகிய சாலொமோனே, நீ என் பிதாவின் தேவனை அறிந்து, அவரை உத்தம இருதயத்தோடும் உற்சாக மனதோ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 கர்த்தர் எல்லா இருதயங்களையும் ஆராய்ந்து, நினைவுகளின் தோற்றங்களையெல்லாம் அறிகிறார்; நீ அவரை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னால் உனக்குத் தென்படுவார்; நீ அவரை விட்டுவிட்டால் அவர் உன்னை என்றைக்கும் கைவிடு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இப்போதும் எச்சரிக்கையாயிரு; பரிசுத்த ஸ்தலமாக ஒரு ஆலயத்தைக்கட்டுவதற்குக் கர்த்தர் உன்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ந்துகொண்டார்; நீ திடன்கொண்டு அதை நடப்பி என்று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தாவீது தன் குமாரனாகிய சாலொமோனுக்கு மண்டபமும், அதின் அறைகளும், அதின் பொக்கிஷசாலைகளும், அ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8]]></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ல்வீடுகளும், அதின் உள்ளறைகளும், கிருபாசன ஸ்தானம் இருக்கவேண்டிய மாதிரி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ஆவியினால் தனக்குக் கட்டளையிடப்பட்டபடியெல்லாம் அவன் செய்யவேண்டிய கர்த்தருடைய ஆலயப்பிராகார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8]]></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டைய ஆலயத்துப் பொக்கிஷங்களையும், பரிசுத்தமாக நேர்ந்துகொள்ளப்பட்டவைகளின் பொக்கிஷ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8]]></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க்கும் சகல சுற்றறைகளும் இருக்கவேண்டிய மாதிரி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8]]></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ஆசாரியரையும் லேவியரையும் வரிசைகளாக வகுக்கிறதற்கும், கர்த்தருடைய ஆலயப்பணிவிடை வேலை அனைத்திற்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8]]></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டைய ஆலயத்து வேலையின் பணிமுட்டுகள் அனைத்திற்குமுரிய கட்டளையையும் 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வன் பற்பல வேலைக்கு வேண்டிய சகல பொற்பாத்திரங்களுக்காக நிறையின்படி பொன்னையும், பற்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8]]></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க்குவேண்டிய சகல வெள்ளிப்பாத்திரங்களுக்காக, நிறையின்படி வெள்ளி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8]]></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பொன் விளக்குத்தண்டுகளுக்கும் அவைகளின் பொன் விளக்குகளுக்கும், ஒவ்வொரு விளக்குத்தண்டுக்கும் அ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8]]></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க்குகளுக்கும் நிறையின்படி வேண்டிய பொன்னையும், வெள்ளி விளக்குத்தண்டுகளில் ஒவ்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8]]></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க்குத்தண்டுக்கும் அதின் விளக்குகளுக்கும் நிறையின்படி வேண்டிய வெள்ளி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8]]></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சமுகத்தப்பங்களை வைக்கும் ஒவ்வொரு மேஜைக்கும் நிறையின்படி வேண்டிய பொன்னையும், வெள்ளி மேைஐ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8]]></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ண்டிய வெள்ளி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8]]></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முள்குறடுகளுக்கும் கலங்களுக்கும் தட்டுகளுக்கும் வேண்டிய பசும்பொன்னையும், பொன் கிண்ணி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8]]></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வ்வொரு கிண்ணிக்கும் நிறையின்படி வேண்டியதையும், வெள்ளிக்கிண்ணிகளில் ஒவ்வொரு கிண்ணிக்கும் நிறையின்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8]]></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ண்டிய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8]]></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தூபங்காட்டும் பீடத்திற்கு நிறையின்படி வேண்டிய புடமிடப்பட்ட பொன்னையும் கொடுத்து, செட்டை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8]]></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க் கர்த்தருடைய உடன்படிக்கைப்பெட்டியை மூடும் பொன் கேருபீன்களான வாகனத்தின் மாதிரி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8]]></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8]]></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இந்த மாதிரியின்படி சகல வேலைகளும் எனக்குத் தெரியப்படுத்த, இவையெல்லாம் கர்த்தருடைய கரத்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8]]></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க்கு எழுதிக்கொடுக்கப்பட்டது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8]]></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தாவீது தன் குமாரனாகிய சாலொமோனை நோக்கி: நீ பலங்கொண்டு தைரியமாயிருந்து, இதை நடப்பி;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8]]></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ப்படாமலும் கலங்காமலும் இரு; தேவனாகிய கர்த்தர் என்னும் என் தேவன் உன்னோடே இருப்பார்; கர்த்த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8]]></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லயத்தைக் கட்டுகிறதற்கடுத்த சகல கிரியைகளையும் நீ முடித்துத் தீருமட்டும், அவர் உன்னைவி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8]]></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கவுமாட்டார், உன்னைக் கைவிடவுமா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8]]></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இதோ, தேவனுடைய ஆலயத்துவேலைக்கெல்லாம் ஆசாரியர் அவருடைய வகுப்புகள் இருக்கிறது; அந்த எல்லா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8]]></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யைக்கும் சகலவித வேலையிலும் நிபுணரான மனப்பூர்வமுள்ள சகல மனுஷரும், உன் சொற்படியெல்லாம் கேட்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8]]></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புக்களும், சகல ஜனங்களும் என்னிடத்தில் இருக்கிறார்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8]]></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2026-10-21T05:06:47Z</dcterms:created>
  <dcterms:modified xsi:type="dcterms:W3CDTF">2026-10-21T05:06:47Z</dcterms:modified>
  <dc:title>1 நாளாகமம் : 28</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