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Naaman, captain of the host of the king of Syria, was a great man with his master, and honourable, because by him the LORD had given deliverance unto Syria: he was also a mighty man in valour, but he was a lep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Naaman, captain of the host of the king of Syria, was a great man with his master, and honourable, because by him the LORD had given deliverance unto Syria: he was also a mighty man in valour, but he was a lep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Naaman, captain of the host of the king of Syria, was a great man with his master, and honourable, because by him the LORD had given deliverance unto Syria: he was also a mighty man in valour, but he was a lep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yrians had gone out by companies, and had brought away captive out of the land of Israel a little maid; and she waited on Naaman's wif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yrians had gone out by companies, and had brought away captive out of the land of Israel a little maid; and she waited on Naaman's wif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said unto her mistress, Would God my lord were with the prophet that is in Samaria! for he would recover him of his lepros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he said unto her mistress, Would God my lord were with the prophet that is in Samaria! for he would recover him of his lepros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one went in, and told his lord, saying, Thus and thus said the maid that is of the land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one went in, and told his lord, saying, Thus and thus said the maid that is of the land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of Syria said, Go to, go, and I will send a letter unto the king of Israel. And he departed, and took with him ten talents of silver, and six thousand pieces of gold, and ten changes of raime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of Syria said, Go to, go, and I will send a letter unto the king of Israel. And he departed, and took with him ten talents of silver, and six thousand pieces of gold, and ten changes of raimen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of Syria said, Go to, go, and I will send a letter unto the king of Israel. And he departed, and took with him ten talents of silver, and six thousand pieces of gold, and ten changes of raim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the letter to the king of Israel, saying, Now when this letter has come unto you, behold, I have therewith sent Naaman my servant to you, that you may recover him of his lepros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the letter to the king of Israel, saying, Now when this letter has come unto you, behold, I have therewith sent Naaman my servant to you, that you may recover him of his lepros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the letter to the king of Israel, saying, Now when this letter has come unto you, behold, I have therewith sent Naaman my servant to you, that you may recover him of his lepros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the king of Israel had read the letter, that he rent his clothes, and said, Am I God, to kill and to make alive, that this man does send unto me to recover a man of his leprosy? wherefore consider, I pray you, and see how he seeks a quarrel against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was so, when Elisha the man of God had heard that the king of Israel had rent his clothes, that he sent to the king, saying, Wherefore have you rent your clothes? let him come now to me, and he shall know that there is a prophet in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was so, when Elisha the man of God had heard that the king of Israel had rent his clothes, that he sent to the king, saying, Wherefore have you rent your clothes? let him come now to me, and he shall know that there is a prophet in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was so, when Elisha the man of God had heard that the king of Israel had rent his clothes, that he sent to the king, saying, Wherefore have you rent your clothes? let him come now to me, and he shall know that there is a prophet in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Naaman came with his horses and with his chariot, and stood at the door of the house of Elish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ent a messenger unto him, saying, Go and wash in Jordan seven times, and your flesh shall come again to you, and you shall be clea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ent a messenger unto him, saying, Go and wash in Jordan seven times, and your flesh shall come again to you, and you shall be cle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aaman was angry, and went away, and said, Behold, I thought, He will surely come out to me, and stand, and call on the name of the LORD his God, and strike his hand over the place, and recover the lep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aaman was angry, and went away, and said, Behold, I thought, He will surely come out to me, and stand, and call on the name of the LORD his God, and strike his hand over the place, and recover the lep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Naaman was angry, and went away, and said, Behold, I thought, He will surely come out to me, and stand, and call on the name of the LORD his God, and strike his hand over the place, and recover the lep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e not Abana and Pharpar, rivers of Damascus, better than all the waters of Israel? may I not wash in them, and be clean? So he turned and went away in a rag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e not Abana and Pharpar, rivers of Damascus, better than all the waters of Israel? may I not wash in them, and be clean? So he turned and went away in a rag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servants came near, and spoke unto him, and said, My father, if the prophet had bid you do some great thing, would you not have done it? how much rather then, when he says to you, Wash, and be cle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servants came near, and spoke unto him, and said, My father, if the prophet had bid you do some great thing, would you not have done it? how much rather then, when he says to you, Wash, and be cle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is servants came near, and spoke unto him, and said, My father, if the prophet had bid you do some great thing, would you not have done it? how much rather then, when he says to you, Wash, and be cle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ent he down, and dipped himself seven times in Jordan, according to the saying of the man of God: and his flesh came again like unto the flesh of a little child, and he was cle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ent he down, and dipped himself seven times in Jordan, according to the saying of the man of God: and his flesh came again like unto the flesh of a little child, and he was clea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returned to the man of God, he and all his company, and came, and stood before him: and he said, Behold, now I know that there is no God in all the earth, but in Israel: now therefore, I pray you, take a blessing of your serva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returned to the man of God, he and all his company, and came, and stood before him: and he said, Behold, now I know that there is no God in all the earth, but in Israel: now therefore, I pray you, take a blessing of your serva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returned to the man of God, he and all his company, and came, and stood before him: and he said, Behold, now I know that there is no God in all the earth, but in Israel: now therefore, I pray you, take a blessing of your servan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he said, As the LORD lives, before whom I stand, I will receive none. And he urged him to take it; but he refus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he said, As the LORD lives, before whom I stand, I will receive none. And he urged him to take it; but he refus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aaman said, Shall there not then, I pray you, be given to your servant two mules' burden of earth? for your servant will henceforth offer neither burnt offering nor sacrifice unto other gods, but unto the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aaman said, Shall there not then, I pray you, be given to your servant two mules' burden of earth? for your servant will henceforth offer neither burnt offering nor sacrifice unto other gods, but unto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aaman said, Shall there not then, I pray you, be given to your servant two mules' burden of earth? for your servant will henceforth offer neither burnt offering nor sacrifice unto other gods, but unto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this thing the LORD pardon your servant, that when my master goes into the house of Rimmon to worship there, and he leans on my hand, and I bow myself in the house of Rimmon: when I bow down myself in the house of Rimmon, the LORD pardon your servant in this th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im, Go in peace. So he departed from him a little wa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Gehazi, the servant of Elisha the man of God, said, Behold, my master has spared Naaman this Syrian, in not receiving at his hands that which he brought: but, as the LORD lives, I will run after him, and take somewhat of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Gehazi, the servant of Elisha the man of God, said, Behold, my master has spared Naaman this Syrian, in not receiving at his hands that which he brought: but, as the LORD lives, I will run after him, and take somewhat of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Gehazi, the servant of Elisha the man of God, said, Behold, my master has spared Naaman this Syrian, in not receiving at his hands that which he brought: but, as the LORD lives, I will run after him, and take somewhat of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Gehazi followed after Naaman. And when Naaman saw him running after him, he lighted down from the chariot to meet him, and said, Is all we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Gehazi followed after Naaman. And when Naaman saw him running after him, he lighted down from the chariot to meet him, and said, Is all we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All is well. My master has sent me, saying, Behold, even now there be come to me from mount Ephraim two young men of the sons of the prophets: give them, I pray you, a talent of silver, and two changes of garment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All is well. My master has sent me, saying, Behold, even now there be come to me from mount Ephraim two young men of the sons of the prophets: give them, I pray you, a talent of silver, and two changes of garment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All is well. My master has sent me, saying, Behold, even now there be come to me from mount Ephraim two young men of the sons of the prophets: give them, I pray you, a talent of silver, and two changes of garment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aaman said, Be content, take two talents. And he urged him, and bound two talents of silver in two bags, with two changes of garments, and laid them upon two of his servants; and they bare them before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aaman said, Be content, take two talents. And he urged him, and bound two talents of silver in two bags, with two changes of garments, and laid them upon two of his servants; and they bare them before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Naaman said, Be content, take two talents. And he urged him, and bound two talents of silver in two bags, with two changes of garments, and laid them upon two of his servants; and they bare them before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came to the tower, he took them from their hand, and bestowed them in the house: and he let the men go, and they depart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he came to the tower, he took them from their hand, and bestowed them in the house: and he let the men go, and they depart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he went in, and stood before his master. And Elisha said unto him, Whence come you, Gehazi? And he said, Your servant went no wher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he went in, and stood before his master. And Elisha said unto him, Whence come you, Gehazi? And he said, Your servant went no whe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unto him, Went not mine heart with you, when the man turned again from his chariot to meet you? Is it a time to receive money, and to receive garments, and olive yards, and vineyards, and sheep, and oxen, and male servants, and maidservant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leprosy therefore of Naaman shall cleave unto you, and unto your seed for ever. And he went out from his presence a leper as white as snow.]]></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leprosy therefore of Naaman shall cleave unto you, and unto your seed for ever. And he went out from his presence a leper as white as snow.]]></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ரிய ராஜாவின் படைத்தலைவனாகிய நாகமான் என்பவன் தன் ஆண்டவனிடத்தில் பெரிய மனுஷ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க்கையுள்ளவனுமாயிருந்தான்; அவனைக் கொண்டு கர்த்தர் சீரியாவுக்கு இரட்சிப்பைக் கட்டளையிட்டார்;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யாகிய அவனோ குஷ்டரோகி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ரியாவிலிருந்து தண்டுகள் புறப்பட்டு, இஸ்ரவேல் தேசத்திலிருந்து ஒரு சிறு பெண்ணை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ட்டித்துக்கொண்டு வந்திருந்தார்கள்; அவள் நாகமானின் மனைவிக்குப் பணிவிடை செய்துகொண்டி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ள் தன் நாச்சியாரைப் பார்த்து: என் ஆண்டவன் சமாரியாவிலிருக்கிற தீர்க்கதரிசியினிடத்தில் போவா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ருக்கும்; அவர் இவருடைய குஷ்டரோகத்தை நீக்கிவிடுவா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ன் போய், இஸ்ரவேல் தேசத்துப் பெண் இன்ன இன்ன பிரகாரமாய்ச் சொல்லுகிறாள் என்று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டத்தில்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சீரியாவின் ராஜா: நல்லது போகலாம், இஸ்ரவேலின் ராஜாவுக்கு நிருபம் த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வன் தன் கையிலே பத்துத் தாலந்து வெள்ளியையும், ஆறாயிரம் சேக்கல் நிறைபொன்னையும்,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வஸ்திரங்களையும் எடு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ஸ்ரவேலின் ராஜாவிடத்தில் அந்த நிருபத்தைக் கொடுத்தான். அதிலே: இந்த நிருபத்தை உம்மிடத்தி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கிய நாகமான் கொண்டுவருவான்; நீர் அவன் குஷ்டரோகத்தை நீக்கி விட அவனை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யிருக்கிறேன் எ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ன் ராஜா அந்த நிருபத்தை வாசித்தபோது, அவன் தன் வஸ்திரங்களைக் கிழித்துக்கொண்டு: ஒரு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ஷ்டரோகத்தினின்று நீக்கி விடவேண்டும் என்று, அவன் என்னிடத்தில் நிருபம் அனுப்பு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வும் உயிர்ப்பிக்கவும் நான் தேவனா? இவன் என்னை விரோதிக்க சமயம் தேடுகிறான் என்ப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ப்பா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ஸ்ரவேலின் ராஜா தன் வஸ்திரங்களைக் கிழித்துக்கொண்ட செய்தியை தேவனுடைய மனுஷனாகிய எலிசா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ர் உம்முடைய வஸ்திரங்களைக் கிழித்துக்கொள்வானேன்? அவன் என்னிடத்தில் வந்து,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 உண்டென்பதை அறிந்துகொள்ளட்டும் என்று ராஜாவுக்குச் 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நாகமான் தன் குதிரைகளோடும் தன் இரதத்தோடும் வந்து எலிசாவின் வாசற்படியிலே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எலிசா: அவனிடத்தில் ஆள் அனுப்பி, நீ போய், யோர்தானில் ஏழுதரம் ஸ்நானம்பண்ணு;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மாம்சம் மாறி, நீ சுத்தமாவாய்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நாகமான் கடுங்கோபங்கொண்டு, புறப்பட்டுப்போய்: அவன் வெளியே வந்து நின்று, த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த் தொழுது, தன் கையினால் அந்த இடத்தைத் தடவி, இவ்விதமாய்க் குஷ்டரோ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விடுவான் என்று எனக்குள் நினை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ஸ்நானம்பண்ணிச் சுத்தமாகிறதற்கு இஸ்ரவேலின் தண்ணீர்கள் எல்லாவற்றைப்பார்க்கிலும் தமஸ்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களாகிய ஆப்னாவும் பர்பாரும் நல்லதல்லவோ என்று சொல்லி, உக்கிரத்தோடே திரும்பி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ஊழியக்காரர் சமீபத்தில் வந்து, அவனை நோக்கி: தகப்பனே, அந்தத் தீர்க்கதரிசி ஒரு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ச் செய்ய உமக்குச் சொல்லியிருந்தால் அதை நீர் செய்வீர் அல்லவா? ஸ்நானம் பண்ணும்,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வீர் என்று அவர் உம்மோடே சொல்லும் போது, அதைச் செய்யவேண்டியது எத்தனை அதிகம்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இறங்கி, தேவனுடைய மனுஷன் வார்த்தையின்படியே யோர்தானில் ஏழுதரம் முழுகின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ம் ஒரு சிறுபிள்ளையின் மாம்சத்தைப்போல மாறி, அவன் சுத்த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தன் கூட்டத்தோடெல்லாம் தேவனுடைய மனுஷனிடத்துக்குத் திரும்பிவந்து, அவ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 இதோ, இஸ்ரவேலிலிருக்கிற தேவனைத்தவிர பூமியெங்கும் வேறே தேவன் இல்லை என்பதை அறிந்தேன்;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து அடியேன் கையில் ஒரு காணிக்கை வாங்கிக்கொள்ள 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வன்: நான் வாங்குகிறதில்லை என்று கர்த்தருக்கு முன்பாக அவருடைய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வாங்கவேண்டும் என்று அவனை வருந்தினாலும் தட்டுதல் பண்ணி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நாகமான்: ஆனாலும் இரண்டு கோவேறு கழுதைகள் சுமக்கத்தக்க இரண்டு பொதி மண்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குக் கட்டளையிடவேண்டும்; உமது அடியேன் இனிக் கர்த்தருக்கே அல்லாமல், அந்நிய தே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 தகனத்தையும் பலியையும் செலுத்து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ஒரு காரியத்தையே கர்த்தர் உமது அடியேனுக்கு மன்னிப்பாராக; என் ஆண்டவன் பணிந்துகொள்ள நி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குள் பிரவேசிக்கும்போது, நான் அவருக்குக் கைலாகு கொடுத்து நிம்மோன் கோவிலிலே பணியவேண்டி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 ரிம்மோன் கோவிலில் நான் பணிய வேண்டிய இந்தக் காரியத்தைக் கர்த்தர் உமது அடியேனுக்கு மன்னி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அவன்: சமாதானத்தோடேபோ என்றான்; இவன் புறப்பட்டுக் கொஞ்சதூரம் போ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டைய மனுஷனாகிய எலிசாவின் வேலைக்காரன் கேயாசி என்பவன், அந்தச் சீரியனாகிய நாகமான் கொண்டு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ஆண்டவன் அவன் கையிலே வாங்காமல் அவனை விட்டுவிட்டார்; நான் அவன் பிறகே ஓடி, அவன் கையிலே ஏதா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வேன் என்று கர்த்தருடைய ஜீவன்மேல்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கமானைப் பின் தொடர்ந்தான்; அவன் தன் பிறகே ஓடிவருகிறதை நாகமான் கண்டபோது, அவனுக்கு எதிர்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 இரத்தத்திலிருந்து குதித்து: சுகசெய்தி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அவன்: சுகசெய்திதான்; தீர்க்கதரிசிகளின் புத்திரரில் இரண்டு வாலிபர் இப்பொ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யீம் மலைத்தேசத்திலிருந்து என்னிடத்தில் வந்தார்கள்; அவர்களுக்கு ஒரு தாலந்து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மாற்றுவஸ்திரங்களையும் தரவேண்டும் என்று கேட்க, என் எஜமான் என்னை அனுப்பி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 நாகமான்: தயவுசெய்து, இரண்டு தாலந்தை வாங்கிக்கொள் என்று சொல்லி, அவனை வருந்தி,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ந்து வெள்ளியை இரண்டு கைகளில் இரண்டு மாற்று வஸ்திரங்களோடே கட்டி, அவனுக்கு முன்பாகச் சுமந்து 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வேலைக்காரரான இரண்டு பேர்மே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மேட்டண்டைக்கு வந்தபோது, அவன் அதை அவர்கள் கையிலிருந்து வாங்கி, வீட்டிலே வைத்து, அந்த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 அவர்கள்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அவன் உள்ளே போய்த் தன் எஜமானுக்கு முன்பாக நின்றான்; கேயாசியே, எங்கேயிருந்து வந்தா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சா அவனைக் கேட்டதற்கு, அவன்: உமது அடியான் எங்கும் போக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வன் இவனைப் பார்த்து: அந்த மனுஷன் உனக்கு எதிர் கொண்டுவர தன் இரதத்திலிருந்து இற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றபோது என் மனம் உன்னுடன்கூடச் செல்லவில்லையா? பணத்தை வாங்குகிறதற்கும், வஸ்தி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வத்தோப்புகளையும் திராட்சத்தோட்டங்களையும் ஆடுமாடுகளையும் வேலைக்காரரையும் வேலைக்கா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றதற்கும் இது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கையால் நாகமானின் குஷ்டரோகம் உன்னையும் உன் சந்ததியாரையும் என்றைக்கும் பிடித்தி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 அவன் உறைந்த மழை நிறமான குஷ்டரோகியாகி, அவன் சமுகத்தை விட்டுப் புற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5]]></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2026-09-18T02:44:48Z</dcterms:created>
  <dcterms:modified xsi:type="dcterms:W3CDTF">2026-09-18T02:44:48Z</dcterms:modified>
  <dc:title>2 இராஜாக்கள்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