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பலிகளையும் இட்டு, உன் தேவனாகிய கர்த்தருடைய சந்ததியில் புசித்துச் சந்தோஷமாயிர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பலிகளையும் இட்டு, உன் தேவனாகிய கர்த்தருடைய சந்ததியில் புசித்துச் சந்தோஷமாயிர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ல்லுகளில் இந்த நியாயப்பிரமாணத்தின் வார்த்தைகளையெல்லாம் துலக்கமாய் எழுதக்கடவாய் என்று கட்டளைய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ல்லுகளில் இந்த நியாயப்பிரமாணத்தின் வார்த்தைகளையெல்லாம் துலக்கமாய் எழுதக்கடவாய் என்று கட்டளைய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அந்நாளிலே மோசே ஜனங்கள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ேவியர் உரத்த சத்தமிட்டு இஸ்ரவேல் மனிதர் எல்லாரையும் பார்த்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ருடனை வழிதப்பச்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ருடனை வழிதப்பச்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தொரு மிருகத்தோடே புணர்ச்சி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தொரு மிருகத்தோடே புணர்ச்சி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மாம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மாம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ளிப்பிடத்திலே பிறனைக் கொலை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ளிப்பிடத்திலே பிறனைக் கொலை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এই পাথরগুলির উপর এই সমস্ত আজ্ঞা অবশ্যই লিখবে| যর্দন নদী পার হলে তোমরা অবশ্যই এ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প্রভু তোমাদের ঈশ্বর তোমাদের য়ে দেশ দিচ্ছেন সেই দেশে প্রবেশ করবে| সেই দেশ অনেক উত্তম দ্রব্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পূর্ণ| প্রভু, তোমাদের পূর্বপুরুষের ঈশ্বর, এই দেশ দেবেন বলেই প্রতিজ্ঞ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এবল পর্বতে দাঁড়িয়ে আজ আমি পাথর স্থাপনের বিষয়ে তোমাদের য়ে আদেশ দিচ্ছি, যর্দন নদী পার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তা পালন করবে| সেই সব পাথরে তোমরা অবশ্যই চুন লেপ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সেখানে তোমরা পাথর দিয়ে প্রভু তোমাদের ঈশ্বরের জন্য এক বেদী নির্মাণ করবে| সেই পাথরগুলি কাট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হার য়ন্ত্রপাতি ব্যবহার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তোমার ঈশ্বরের, উদ্দেশ্যে বেদী নির্মাণ করার সময় কেটে সাইজ করা পাথর ব্যবহার করবে না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উপরে প্রভু, তোমার ঈশ্বরের, উদ্দেশ্যে হোমবলি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বং সেই খানে তোমরা অবশ্যই বলি হিসেবে মঙ্গল নৈবেদ্য দান করবে এবং সেই খানেই তা খাবে| সেখান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ের সামনে তুমি আনন্দ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রা য়ে পাথর স্থাপন করেছ তাতে অবশ্যই এই সমস্ত শিক্ষা লিখবে| সেগুলো স্পষ্ট ভাবে লিখো যাতে সহ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া যা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এবং যাজকরা ইস্রায়েলের লোকদের সঙ্গে কথা বললেন, “হে ইস্রায়েল, শান্ত হয়ে শোন| আজ তোমরা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ের প্রজা হ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তরাং প্রভু, তোমাদের ঈশ্বর, যা যা বলেন তার সমস্তই পালন করো| আমি আজ তাঁর য়ে সব আজ্ঞা ও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করছি তা অবশ্যই পাল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একই দিনে মোশি লোক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োমরা যর্দন নদী পার হলে পরে শিমিযোন, লেবি, যিহূদা, ইষাখর, য়োষেফ ও বিন্যামীন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গুলির লোকদের বিধিপুস্তক থেকে আশীর্বাদ পড়ার জন্য গরিষীম পাহাড়ে দাঁ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রূবেণ, গাদ, আশের, সবুলূন, দান ও নপ্তালি এই পরিবারগোষ্ঠীগুলি বিধিপুস্তক থেকে শাপ পড়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ল পর্বতে দাঁ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আর লেবীয়রা সমস্ত ইস্রায়েলীয়কে জোরে চিত্কার করে বল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য়ে কেউ মূর্ত্তি তৈরী করে এবং সেগুলি গোপন জায়গায় রাখে, সেই অভিশপ্ত হয়| ঐ মূর্ত্তি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ল্পীর দ্বারা খোদিত বা ছাঁচে ঢালা মূর্ত্তি ছাড়া আর কিছুই নয়| প্রভু এগুলিকে ঘৃণা করেন|’ তখন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লেবীয়রা বলবে, ‘পিতামাতাকে য়ে কেউ অসম্মান করে সে শাপগ্রস্ত!’ “তখন সমস্ত লোক উত্তর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লেবীয়রা বলবে, ‘য়ে ব্যক্তি প্রতিবেশীর জমির চিহ্ন স্থানান্তর করে সে শাপগ্রস্ত!’ “তখন সমস্ত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লেবীয়রা বলবে, ‘য়ে ব্যক্তি কোন অন্ধকে ভুল পথে চালায সে শাপগ্রস্ত!’ “তখন সমস্ত লোক উত্তর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লেবীয়রা বলবে, ‘য়ে ব্যক্তি বিদেশী, অনাথ এবং বিধবার সুবিচার করে না সে শাপগ্রস্ত!’ “তখন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লেবীয়রা বলবে, ‘পিতার স্ত্রীর অর্থাত্‌ সত্‌ মাযের সাথে য়ৌন সম্পর্ক করে এমন য়ে কোন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পগ্রস্ত|’ কারণ এই ভাবে সে তার পিতাকে অসম্মান করেছে!’ “তখন সমস্ত 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লেবীয়রা বলবে, ‘য়ে কোন ধরণের পশুর সাথে য়ৌন সম্পর্কে লিপ্ত ব্যক্তি শাপগ্রস্ত!’ তখন সমস্ত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লেবীয়রা বলবে, ‘য়ে ব্যক্তি তার বোনের সাথে অর্থাত্‌ তার পিতা অথবা মাতার কন্যার সাথে য়ৌ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লিপ্ত হয় সে শাপগ্রস্ত!’ “তখন সমস্ত 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লেবীয়রা বলবে, ‘শাশুড়ীর সাথে য়ৌন সম্পর্ক রয়েছে এমন য়ে কোন ব্যক্তি শাপগ্রস্ত!’ “তখন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লেবীয়রা বলবে, ‘গোপনে প্রতিবেশীকে হত্যা করে এমন ব্যক্তি শাপগ্রস্ত!’ “তখন সমস্ত লোক উত্তর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লেবীয়রা বলবে, ‘নির্দোষ ব্যক্তিকে হত্যা করার জন্য টাকা নেয়, এমন য়ে কোন ব্যক্তি শাপগ্রস্ত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খন সমস্ত 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লেবীয়রা বলবে, ‘কোন ব্যক্তি য়ে এই ব্যবস্থার কথা সমর্থন না করে এবং তা পালন করতে সম্মত না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শাপগ্রস্ত!’ “তখন সমস্ত লোক উত্তরে বলবে, ‘আম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এবং ইস্রায়েলের প্রবীণরা লোকদের এই আজ্ঞা করে বললেন, “আজ আমি তোমাদের য়ে আজ্ঞা দিই তা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তোমাদের ঈশ্বর, তোমাদের য়ে দেশ দিচ্ছেন, য়ে দিন যর্দন নদী পার হয়ে তোমরা সেই দেশ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সেদিন অবশ্যই তোমরা বড় পাথরের চাঁই স্থাপন করে তাতে প্রলেপ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2026-10-21T06:20:41Z</dcterms:created>
  <dcterms:modified xsi:type="dcterms:W3CDTF">2026-10-21T06:20:41Z</dcterms:modified>
  <dc:title>দ্বিতীয় বিবরণ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