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றுநாளிலோ கிழக்குவெளுக்கும் நேரத்தில் தேவன் ஒரு பூச்சியைக் கட்டளையிட்டார்; அது ஆமணக்குச்செடியை அரித்துப்போட்டடது; அதினால் அது காய்ந்துபோ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றுநாளிலோ கிழக்குவெளுக்கும் நேரத்தில் தேவன் ஒரு பூச்சியைக் கட்டளையிட்டார்; அது ஆமணக்குச்செடியை அரித்துப்போட்டடது; அதினால் அது காய்ந்துபோ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ூரியன் உதித்தபோது தேவன் உஷ்ணமான கீழ்க்காற்றைக் கட்டளையிட்டார்; அப்பொழுது வெயில் யோனாவுடைய தலையில் படுகிறதினால் அவன் சோர்ந்துபோய், தனக்குள்ளே சாவை விரும்பி: நான் ஊயிரோடிருக்கிறதைப் பார்க்கிலும் சாகிறது நலமாயிருக்கு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ூரியன் உதித்தபோது தேவன் உஷ்ணமான கீழ்க்காற்றைக் கட்டளையிட்டார்; அப்பொழுது வெயில் யோனாவுடைய தலையில் படுகிறதினால் அவன் சோர்ந்துபோய், தனக்குள்ளே சாவை விரும்பி: நான் ஊயிரோடிருக்கிறதைப் பார்க்கிலும் சாகிறது நலமாயிருக்கும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ூரியன் உதித்தபோது தேவன் உஷ்ணமான கீழ்க்காற்றைக் கட்டளையிட்டார்; அப்பொழுது வெயில் யோனாவுடைய தலையில் படுகிறதினால் அவன் சோர்ந்துபோய், தனக்குள்ளே சாவை விரும்பி: நான் ஊயிரோடிருக்கிறதைப் பார்க்கிலும் சாகிறது நலமாயிருக்கு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தேவன் யோனாவை நோக்கி: நீ ஆமணக்கினிமித்தம் எரிச்சலாயிருக்கிறது நல்லதோ என்றார்; அதற்கு அவன்: நான் மரணபரியந்தமும் எரிச்சலாயிருக்கிறது நல்லதுதா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தேவன் யோனாவை நோக்கி: நீ ஆமணக்கினிமித்தம் எரிச்சலாயிருக்கிறது நல்லதோ என்றார்; அதற்கு அவன்: நான் மரணபரியந்தமும் எரிச்சலாயிருக்கிறது நல்லதுதா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க் கர்த்தர்: நீ பிரயாசப்படாததும், நீ வளர்க்காததும், ஒரு இராத்திரியிலே முளைத்ததும், ஒரு இராத்திரியிலே அழிந்துபோனதுமான ஆமணக்குக்காகப் பரிதபிக்கிறாய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க் கர்த்தர்: நீ பிரயாசப்படாததும், நீ வளர்க்காததும், ஒரு இராத்திரியிலே முளைத்ததும், ஒரு இராத்திரியிலே அழிந்துபோனதுமான ஆமணக்குக்காகப் பரிதபிக்கிறாய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லதுகைக்கும் இடதுகைக்கும் வித்தியாசம் அறியாத இலட்சத்து இருபதினாயிரம்பேருக்கு அதிகமான மனுஷரும் அநேக மிருகஜீவன்களும் இருக்கிற மகா நகரமாகிய நினிவேக்காக நான் பரிதபியாமலிருப்பேனோ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லதுகைக்கும் இடதுகைக்கும் வித்தியாசம் அறியாத இலட்சத்து இருபதினாயிரம்பேருக்கு அதிகமான மனுஷரும் அநேக மிருகஜீவன்களும் இருக்கிற மகா நகரமாகிய நினிவேக்காக நான் பரிதபியாமலிருப்பேனோ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லதுகைக்கும் இடதுகைக்கும் வித்தியாசம் அறியாத இலட்சத்து இருபதினாயிரம்பேருக்கு அதிகமான மனுஷரும் அநேக மிருகஜீவன்களும் இருக்கிற மகா நகரமாகிய நினிவேக்காக நான் பரிதபியாமலிருப்பேனோ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னாவுக்கு இது மிகவும் விசனமாயிருந்தது; அவன் கடுங்கோபங்கொ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 நோக்கி விண்ணப்பம்பண்ணி: ஆ கர்த்தாவே, நான் என் தேசத்தில் இருக்கும்போதே நான் இதைச் சொல்லவில்லையா? இதினிமித்தமே நான் முன்னமே தர்ஷீசுக்கு ஓடிப்போனேன்; நீர் இரக்கமும் மன உருக்கமும் நீடியசாந்தமும் மிகுந்த கிருபையுமுள்ளவரும், தீங்குக்கு மனஸ்தாபப்படுகிறவருமான தேவனென்று அறி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 நோக்கி விண்ணப்பம்பண்ணி: ஆ கர்த்தாவே, நான் என் தேசத்தில் இருக்கும்போதே நான் இதைச் சொல்லவில்லையா? இதினிமித்தமே நான் முன்னமே தர்ஷீசுக்கு ஓடிப்போனேன்; நீர் இரக்கமும் மன உருக்கமும் நீடியசாந்தமும் மிகுந்த கிருபையுமுள்ளவரும், தீங்குக்கு மனஸ்தாபப்படுகிறவருமான தேவனென்று அறி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 நோக்கி விண்ணப்பம்பண்ணி: ஆ கர்த்தாவே, நான் என் தேசத்தில் இருக்கும்போதே நான் இதைச் சொல்லவில்லையா? இதினிமித்தமே நான் முன்னமே தர்ஷீசுக்கு ஓடிப்போனேன்; நீர் இரக்கமும் மன உருக்கமும் நீடியசாந்தமும் மிகுந்த கிருபையுமுள்ளவரும், தீங்குக்கு மனஸ்தாபப்படுகிறவருமான தேவனென்று அறி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 நோக்கி விண்ணப்பம்பண்ணி: ஆ கர்த்தாவே, நான் என் தேசத்தில் இருக்கும்போதே நான் இதைச் சொல்லவில்லையா? இதினிமித்தமே நான் முன்னமே தர்ஷீசுக்கு ஓடிப்போனேன்; நீர் இரக்கமும் மன உருக்கமும் நீடியசாந்தமும் மிகுந்த கிருபையுமுள்ளவரும், தீங்குக்கு மனஸ்தாபப்படுகிறவருமான தேவனென்று அறி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 நோக்கி விண்ணப்பம்பண்ணி: ஆ கர்த்தாவே, நான் என் தேசத்தில் இருக்கும்போதே நான் இதைச் சொல்லவில்லையா? இதினிமித்தமே நான் முன்னமே தர்ஷீசுக்கு ஓடிப்போனேன்; நீர் இரக்கமும் மன உருக்கமும் நீடியசாந்தமும் மிகுந்த கிருபையுமுள்ளவரும், தீங்குக்கு மனஸ்தாபப்படுகிறவருமான தேவனென்று அறி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கர்த்தாவே, என்பிராணனை என்னைவிட்டு எடுத்துக்கொள்ளும்; நான் உயிரோடிருக்கிறதைப்பார்க்கிலும் சாகிறது நலமாயிருக்கு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கர்த்தாவே, என்பிராணனை என்னைவிட்டு எடுத்துக்கொள்ளும்; நான் உயிரோடிருக்கிறதைப்பார்க்கிலும் சாகிறது நலமாயிருக்க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க் கர்த்தர்: நீ எரிச்சலாயிருக்கிறது நல்லதோ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யோனா நகரத்திலிருந்து புறப்பட்டு, நகரத்துக்குக் கிழக்கேபோய் அங்கே தனக்கு ஒரு குடிசையைப் போட்டு, நகரத்துக்குச் சம்பவிக்கப்போகிறதைத் தான் பார்க்குமட்டும் அதின் கீழ் நிழலில் உட்கார்ந்தி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யோனா நகரத்திலிருந்து புறப்பட்டு, நகரத்துக்குக் கிழக்கேபோய் அங்கே தனக்கு ஒரு குடிசையைப் போட்டு, நகரத்துக்குச் சம்பவிக்கப்போகிறதைத் தான் பார்க்குமட்டும் அதின் கீழ் நிழலில் உட்கார்ந்த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யோனா நகரத்திலிருந்து புறப்பட்டு, நகரத்துக்குக் கிழக்கேபோய் அங்கே தனக்கு ஒரு குடிசையைப் போட்டு, நகரத்துக்குச் சம்பவிக்கப்போகிறதைத் தான் பார்க்குமட்டும் அதின் கீழ் நிழலில் உட்கார்ந்த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னாவுடைய தலையின்மேல் நிழலுண்டாயிருக்கவும், அவனை அவனுடைய மனமடிவுக்கு நீங்கலாக்கவும் தேவனாகிய கர்த்தர் ஒரு ஆமணக்குச்செடியை முளைக்கக் கட்டளையிட்டு, அதை அவன்மேல் ஓங்கிவளரப்பண்ணினார்; அந்த ஆமணக்கின்மேல் யோனா மிகவும் சந்தோஷப்ப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னாவுடைய தலையின்மேல் நிழலுண்டாயிருக்கவும், அவனை அவனுடைய மனமடிவுக்கு நீங்கலாக்கவும் தேவனாகிய கர்த்தர் ஒரு ஆமணக்குச்செடியை முளைக்கக் கட்டளையிட்டு, அதை அவன்மேல் ஓங்கிவளரப்பண்ணினார்; அந்த ஆமணக்கின்மேல் யோனா மிகவும் சந்தோஷப்ப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னாவுடைய தலையின்மேல் நிழலுண்டாயிருக்கவும், அவனை அவனுடைய மனமடிவுக்கு நீங்கலாக்கவும் தேவனாகிய கர்த்தர் ஒரு ஆமணக்குச்செடியை முளைக்கக் கட்டளையிட்டு, அதை அவன்மேல் ஓங்கிவளரப்பண்ணினார்; அந்த ஆமணக்கின்மேல் யோனா மிகவும் சந்தோஷப்ப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রের দিন সকালে, ঈশ্বর একটি কীটকে ওই গাছটির অংশ খাবার জন্য পাঠালেন| কীটটি গাছটি খেতে আরম্ভ কর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ছটি মর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ূর্য় যখন মধ্য আকশে এলো তখন ঈশ্বর পূর্ব দিক থেকে গরম হাওযা বইয়ে দিলেন| য়োনার মাথার ঠিক ওপ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ূর্য় খুবই গরম উঠলো এবং য়োনা খুবই দুর্বল হয়ে পড়লেন| য়োনা মরবার জন্য ঈশ্বরের অনুমতি চাইলেন|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“আমার বেঁচে থাকার চেয়ে মরে যাওয়াই বরং ভাল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ঈশ্বর য়োনাকে বললেন, “তুমি কি মনে কর য়ে শুধু মাত্র গাছটি মরে যাবার জন্যই তোমার রাগ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ঠিক হয়েছে?”য়োনা উত্তর দিলেন, “হ্যাঁ, আমার রাগ করাই উচিত! আমি এতোই ক্রুদ্ধ য়ে সরতে চা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বং প্রভু বললেন, “তুমি ওই চারা গাছটার জন্য কিছুই করনি! তাকে তুমি বাড়িযে তোলনি! রাত্রিবেল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রাগাছটা বেড়ে উঠেছিলো এবং পরের দিন সকালেই মরে গেছে| আর এখন তুমি ওই গাছটার জন্য দুঃখিত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ুমি যদি ওই চারাগাছটার জন্য এত মনঃক্ষুন্ন হতে পারো, তাহলে অবশ্যই আমি ঐ বড় শহর নীনবীর জন্য দুঃ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োধ করতে পারি এবং তাকে ক্ষমা করতে পারি| ওই শহরে বহু লোক এবং জীবজন্তু আছে| সংখ্যায় 1,20,000বে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 ওই শহরে আছে, এবং তারা তাদের মন্দ কাজের সম্বন্ধে জানত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়োনা ভাবলেন এটা খুবই খারাপ য়ে ঈশ্বর শহরটি রক্ষা করেছেন| য়োনা ক্রুদ্ধ হ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়োনা প্রভুকে অভিয়োগ করে বললেন, “আমি জানি এই সব ঘটনাই ঘটবে! আমি আমার দেশে ছিলাম এবং আপনিই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ানে আসতে বলেছিলেন| সেই সময়, আমি জানতাম য়ে আপনি এই মন্দ শহরের লোকদের ক্ষমা করবেন| সে জন্য আমি ঠ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াম তর্শীশে পালিয়ে যাব| আমি জানী য়ে আপনি খুবই দয়ালু ঈশ্বর! আমি জানি য়ে আপনি করুণ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পূর্ণ! আমি জানি য়ে যদি এই লোকরা তাদের মন্দ কাজকর্ম বন্ধ করে, তাহলে আপনি তাদের ধ্বংস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কল্পনা পরিবর্থন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জন্য এখন আপনাকে জ্ঞিাসা করছি, প্রভু দয়া করে আমাকে হত্যা করুন| আমার পক্ষে বেঁচে থাকার চ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ই ভালো হব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প্রভু বললেন, “তুমি কি মনে কর য়ে, আমি ওই লোকদের ধ্বংস করলাম না বলে তোমার রাগ করা ঠিক হচ্ছ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ই সব ব্যাপারের জন্য য়োনা ক্রুদ্ধ হয়েই রইলেন| সে জন্য সে শহর থেকে চলে গেলেন| য়োনা শহরের কাছ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দিকে একটা জায়গায় গিয়ে হাজির হলেন| সেখানে য়োনা তার নিজের জন্য একটা আশ্রয় তৈরী করলেন|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সেখানকার ছাউনির তলায় ছায়াতে বসলেন এবং শহরে কি ঘটবে তা দেখার জন্য অপেক্ষা করতে লাগ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ত্‌ক্ষনাত্‌ প্রভু একটি কুমড়ো গাছ হওয়ার আদেশ দিলেন এবং সেটি য়োনার ওপর খুব তাড়াতাড়ি য়ো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থা ছাড়িযে বেড়ে উঠল| তাতে য়োনার পক্ষে আরামে থাকবার জন্য একটি ঠাণ্ডা জায়গা তৈরী হল| এই গাছ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য়োনা খুবই খুশি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2026-10-21T01:59:47Z</dcterms:created>
  <dcterms:modified xsi:type="dcterms:W3CDTF">2026-10-21T01:59:47Z</dcterms:modified>
  <dc:title>যোনা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