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ி வழியும் தேவ கிருபை
மண்ணில் வந்தது
இந்த மண்ணில் மறையும் மறைகள் காக்க
தன்னை ஈந்த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ுவில் உதித்த தூய கனியே
கவலை தீர்க்கும் கண்ணின் மணியே
உளமெலாம் பூரிக்கும் தூய்மையே
உந்தன் வரவே --- பொங்க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ழிகள் திறந்த விந்தை தெய்வம்
பழிகள் சுமந்து வந்த தெய்வம்
உலகெலாம் தொழுதிடும் உன்னதம்
உந்தன் நாமம் --- பொங்க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2026-07-30T15:26:14Z</dcterms:created>
  <dcterms:modified xsi:type="dcterms:W3CDTF">2026-07-30T15:26:14Z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