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 நீர் எங்களைக் கைவிட்டீர், எங்களைச் சிதறடித்தீர், எங்கள்மேல் கோபமாயிருந்தீர்; மறுபடியும் எங்களிடமாய்த் திரும்பியருள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 நீர் எங்களைக் கைவிட்டீர், எங்களைச் சிதறடித்தீர், எங்கள்மேல் கோபமாயிருந்தீர்; மறுபடியும் எங்களிடமாய்த் திரும்பிய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ை அதிரப்பண்ணி, அதை வெடிப்பாக்கினீர்; அதின் வெடிப்புகளைப் பொருந்தப்பண்ணும்; அது அசைகின்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ை அதிரப்பண்ணி, அதை வெடிப்பாக்கினீர்; அதின் வெடிப்புகளைப் பொருந்தப்பண்ணும்; அது அசைகின்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ஜனங்களுக்குக் கடினமான காரியத்தைக் காண்பித்தீர்; தத்தளிப்பின் மதுபானத்தை எங்களுக்குக் குடிக்கக் கொடுத்த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த்தியத்தினிமித்தம் ஏற்றும்படியாக, உமக்குப் பயந்து நடக்கிறவர்களுக்கு ஒரு கொடியைக் கொடுத்தீர். 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பிரியர் விடுவிக்கப்படும்படி, உமது வலதுகரத்தினால் இரட்சித்து, எனக்குச் செவிகொடுத்தருள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பிரியர் விடுவிக்கப்படும்படி, உமது வலதுகரத்தினால் இரட்சித்து, எனக்குச் செவிகொடுத்தருள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தமது பரிசுத்தத்தைக்கொண்டு விளம்பினார், ஆகையால் களிகூருவேன்; சீகேமைப் பங்கிட்டு சுக்கோத்தின் பள்ளத்தாக்கை அளந்துகொள்ள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தமது பரிசுத்தத்தைக்கொண்டு விளம்பினார், ஆகையால் களிகூருவேன்; சீகேமைப் பங்கிட்டு சுக்கோத்தின் பள்ளத்தாக்கை அளந்துகொள்ள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ீலேயாத் என்னுடையது, மனாசேயும் என்னுடையது, எப்பிராயீம் என் தலையின் பெலன், யூதா என் நியாயப்பிரமாணிக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வாப் என் பாதபாத்திரம், ஏதோமின்மேல் என் பாதரட்சையை எறிந்துபோடுவேன்; பெலிஸ்தியாவே, என்னிமித்தம் ஆர்ப்பரித்துக்கொ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வாப் என் பாதபாத்திரம், ஏதோமின்மேல் என் பாதரட்சையை எறிந்துபோடுவேன்; பெலிஸ்தியாவே, என்னிமித்தம் ஆர்ப்பரித்துக்கொ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ரணான பட்டணத்திற்கு என்னை நடத்திக்கொண்டுபோகிறவர் யார்? ஏதோம் மட்டும் எனக்கு வழிகாட்டுகிறவர் யார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சேனைகளோடே புறப்படாமலிருந்த தேவரீர் அல்லவோ? எங்களைத் தள்ளிவிட்டிருந்த தேவரீரல்லவ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சேனைகளோடே புறப்படாமலிருந்த தேவரீர் அல்லவோ? எங்களைத் தள்ளிவிட்டிருந்த தேவரீரல்லவ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க்கட்டில் எங்களுக்கு உதவிசெய்யும்; மனுஷனுடைய உதவி விருதா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ாலே பராக்கிரமம் செய்வோம்; அவரே எங்கள் சத்துருக்களை மிதித்துப்போட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7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ঈশ্বর, আপনি আমাদের ওপর ক্রুদ্ধ ছিলেন| আপনি আমাদের বাতিল করে দিয়েছেন, আমাদের ধ্বংস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ন| দয়া করে আমাদের পুনরুদ্ধার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পনিই ভূমিকম্প করিয়েছেন এবং পৃথিবীকে দ্বিধাবিভক্ত করেছেন| আমাদের পৃথিবী টুকরো টুকরো হয়ে ভেঙ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ছে| দয়া করে একে ঠিক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পনি আপনার লোকদের বহু সমস্যা দিয়েছেন| আমরা নেশাগ্রস্ত লোকদের মত টলমল করতে করতে পড়ে যাচ্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ারা আপনাকে উপাসনা করে তাদের আপনি সতর্ক করেছেন| এখন তারা শত্রুদের হাত থেকে পালিয়ে য়ে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পনার পরাক্রম প্রযোগ করে আমাদের উদ্ধার করুন! আমার প্রার্থনার উত্তর দিন এবং যাদের আপনি ভালোবাস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রক্ষা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 তাঁর মন্দিরে কথা বলেছেন এবং এতে আমি খুব খুশী! তিনি বলেছেন, “আমার লোকদের সঙ্গে আমি এই ভূখণ্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গ করে নেব| আমি ওদের শিখিম দেবো| আমি ওদের সুক্কোতের উপত্যকা দে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গিলিয়দ এবং মনঃশি আমার হবে| ইফ্রযিম আমার মাথার শিরস্ত্রাণ হবে| যিহূদা হবে আমার বিচারদণ্ড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মোযাব দেশ আমার পা ধোযার গামলা হবে| ইদোম আমার জুতো বহনকারী ক্রীতদাস হবে| আমি পলেষ্টীয়দের পরাজ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বিজয় উল্লাসে চিত্কার করে উঠব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ঈশ্বর, আপনি আমাদের ত্যাগ করলেন! আমাদের সৈন্যদের সঙ্গে আপনি গেলেন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ই কে আমাকে ঐ দৃঢ় ও সুরক্ষিত শহরে নিয়ে যাবে? ইদোমের বিরুদ্ধে য়ুদ্ধ করতে কে আমায় নেতৃত্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, শত্রুদের পরাজিত করতে আমাদের সাহায্য করুন! জনগণ আমাদের সাহায্য করতে পারে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কমাত্র ঈশ্বরই আমাদের শক্তিশালী করতে পারেন| একমাত্র ঈশ্বরই আমাদের শত্রুদের পরাজিত করতে পার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2026-10-22T07:50:48Z</dcterms:created>
  <dcterms:modified xsi:type="dcterms:W3CDTF">2026-10-22T07:50:48Z</dcterms:modified>
  <dc:title>গীতসংহিতা : 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