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பண்ணினார்கள்; இஸ்ரவேல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பண்ணினார்கள்; இஸ்ரவேல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வ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வ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கண்டு நெருங்கினார்கள்; அப்பொழுது சவுல் வில்வீரருக்கு மிகவும் ப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 அப்படிச்செய்யமாட்டேன் என்றான்.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பட்டயத்தின்மேல் விழுந்து செத்துப்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சவுலும், அவன் மூன்றுகுமாரரும், அவன் வீட்டு மனுஷர் அனைவரும்கூடச் செத்த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முறிந்தோடினதையும், சவுலும் அவன் குமாரரும் செத்துப்போனதையும், பள்ளத்தாக்கிலுள்ள இஸ்ரவேலர் எல்லரும் கண்டபோது தங்கள் பட்டணங்களை விட்டு ஓடிப்போனார்கள்; அப்பொழுது பெலிஸ்தர் வந்து, அவைகளில் குடியிருந்தா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முறிந்தோடினதையும், சவுலும் அவன் குமாரரும் செத்துப்போனதையும், பள்ளத்தாக்கிலுள்ள இஸ்ரவேலர் எல்லரும் கண்டபோது தங்கள் பட்டணங்களை விட்டு ஓடிப்போனார்கள்; அப்பொழுது பெலிஸ்தர் வந்து, அவைகளில் குடியிருந்த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ின் வஸ்திரங்களை உரிந்துகொள்ளப் பெலிஸ்தர் மறுநாளில் வந்தபோது, அவர்கள் சவுலையும் அவன் குமாரரையும் கில்போவா மலையிலே விழுந்துகிடக்கக் க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ின் வஸ்திரங்களை உரிந்துகொள்ளப் பெலிஸ்தர் மறுநாளில் வந்தபோது, அவர்கள் சவுலையும் அவன் குமாரரையும் கில்போவா மலையிலே விழுந்துகிடக்கக் க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ஸ்திரங்களை உரிந்து, அவன் தலையையும் அவன் ஆயுதங்களையும் எடுத்துக்கொண்டு, தங்கள் விக்கிரகங்களுக்கும் ஜனங்களுக்கும் அதைப் பிரசித்தப்படுத்தும்படி பெலிஸ்தருடைய தேசத்திலே சுற்றிலும் செய்தி அனுப்ப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ஸ்திரங்களை உரிந்து, அவன் தலையையும் அவன் ஆயுதங்களையும் எடுத்துக்கொண்டு, தங்கள் விக்கிரகங்களுக்கும் ஜனங்களுக்கும் அதைப் பிரசித்தப்படுத்தும்படி பெலிஸ்தருடைய தேசத்திலே சுற்றிலும் செய்தி அனுப்ப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த் தங்கள் தேவர்களின் கோவிலிலே வைத்து, அவன் தலையைத் தாகோன் கோவிலிலே தூக்கிவை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த் தங்கள் தேவர்களின் கோவிலிலே வைத்து, அவன் தலையைத் தாகோன் கோவிலிலே தூக்கிவை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 எல்லாவற்றையுங் கீலேயாத் தேசத்து யாபேஸ் பட்டணத்தார் யாவரும் கேட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் எல்லாரும் எழுந்துபோய், சவுலின் உடலையும் அவன் குமாரரின் உடல்களையும் எடுத்து, யாபேசுக்குக் கொண்டுவந்து, அவர்கள் எலும்புகளை யாபேசிலிருக்கிற ஒரு கர்வாலிமரத்தின்கீழ் அடக்கம்பண்ணி, ஏழுநாள் உபவாசம்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் எல்லாரும் எழுந்துபோய், சவுலின் உடலையும் அவன் குமாரரின் உடல்களையும் எடுத்து, யாபேசுக்குக் கொண்டுவந்து, அவர்கள் எலும்புகளை யாபேசிலிருக்கிற ஒரு கர்வாலிமரத்தின்கீழ் அடக்கம்பண்ணி, ஏழுநாள் உபவாசம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சவுல் கர்த்தருடைய வார்த்தையைக் கைக்கொள்ளாமல், கர்த்தருக்குச் செய்த தன் துரோகத்தினிமித்தமும், அவன் கர்த்தரைத் தேடாமல் அஞ்சனம் பார்க்கிறவர்களைக் கேட்கும்படிக்குத் தேடினதினிமித்தமும் செத்து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சவுல் கர்த்தருடைய வார்த்தையைக் கைக்கொள்ளாமல், கர்த்தருக்குச் செய்த தன் துரோகத்தினிமித்தமும், அவன் கர்த்தரைத் தேடாமல் அஞ்சனம் பார்க்கிறவர்களைக் கேட்கும்படிக்குத் தேடினதினிமித்தமும் செத்து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ாக அவர் அவனைக் கொன்று, ராஜ்யபாரத்தை ஈசாயின் குமாரனாகிய தாவீது வசமாகக் திருப்ப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ாக அவர் அவனைக் கொன்று, ராஜ்யபாரத்தை ஈசாயின் குமாரனாகிய தாவீது வசமாகக் திர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ഫെലിസ്ത്യർ യിസ്രായേലിനോടു യുദ്ധം ചെയ്തു; യിസ്രായേല്യരോ ഫെലിസ്ത്യരുടെ മുമ്പിൽനിന്നു ഓ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ൽബോവപർവ്വതത്തിൽ നിഹതന്മാരായി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ഫെലിസ്ത്യർ ശൌലിനെയും മക്കളെയും പിന്തേർന്നു ചെന്നു; ഫെലിസ്ത്യർ ശൌലിന്റെ മക്കളായ യോനാഥാ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ീനാദാബിനെയും മൽക്കീശൂവയെയും വെട്ടിക്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ട ശൌലിന്റെ നേരെ ഏറ്റവും മുറുകി, വില്ലാളികൾ അവനെ കണ്ടു, വില്ലാളികളാൽ അവൻ വിഷമത്തി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ശൌൽ തന്റെ ആയുധവാഹകനോടു: ഈ അഗ്രചർമ്മികൾ വന്നു എന്നെ അവമാനിക്കാതിരിക്കേണ്ടതിന്നു നിന്റെ വ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രി എന്നെ കുത്തുക എന്നു പറഞ്ഞു; അവന്റെ ആയുധവാഹകൻ ഏറ്റവും ഭയപ്പെട്ടതുകൊണ്ടു അവന്നു മനസ്സുവ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ശൌൽ ഒരു വാൾ പിടിച്ചു അതിന്മേൽ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ൌൽ മരിച്ചു എന്നു അവന്റെ ആയുധവാഹകൻ കണ്ടപ്പോൾ താനും അങ്ങനെ തന്നേ തന്റെ വാളിന്മേൽ വീണു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ങ്ങനെ ശൌലും മൂന്നു മക്കളും അവന്റെ ഭവനമൊക്കെയും ഒരുമിച്ചു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ഓടിപ്പോയി; ശൌലും മക്കളും മരിച്ചു എന്നു താഴ്വരയിലുള്ള യിസ്രായേല്യരൊക്കെയും കണ്ടിട്ട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പട്ടണങ്ങളെ വിട്ടു ഓടിപ്പോയി; ഫെലിസ്ത്യർ വന്നു അവ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റ്റെന്നാൾ ഫെലിസ്ത്യർ നിഹതന്മാരുടെ വസ്ത്രം ഉരിവാൻ വന്നപ്പോൾ ശൌലും പുത്രന്മാരും ഗിൽബോവപർവ്വത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അവന്റെ വസ്ത്രാദികൾ ഉരിഞ്ഞു അവന്റെ തലയും ആയുധവർഗ്ഗവും എടുത്തു തങ്ങളുടെ വിഗ്രഹക്ഷേത്ര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ഇടയിലും വർത്തമാനം അറിയിക്കേണ്ടതിന്നു ഫെലിസ്ത്യദേശത്തെല്ലാടവും ആള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ആയുധവർഗ്ഗം അവർ തങ്ങളുടെ ദേവന്റെ ക്ഷേത്രത്തിൽ വെച്ചു; അവന്റെ തലയെ ദാഗോന്റെ ക്ഷേത്ര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ഫെലിസ്ത്യർ ശൌലിനോടു ചെയ്തതൊക്കെയും ഗിലെയാദിലെ യാബേശ് മുഴുവനും കേട്ട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ൂരന്മാരെല്ലാവരും പുറപ്പെട്ടു ശൌലിന്റെ ശവവും അവന്റെ പുത്രന്മാരുടെ ശവങ്ങളും എടുത്തു യാബേശ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; അവരുടെ അസ്ഥികളെ യാബേശിലെ കരുവേലകത്തിൻ കീഴിൽ കുഴിച്ചിട്ടു ഏഴു ദിവസം ഉപ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 ശൌൽ യഹോവയോടു ചെയ്ത അതിക്രമം ഹേതുവായും യഹോവയുടെ വചനം പ്രമാണിക്കായ്ക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പ്പാടത്തിയോടു അരുളപ്പാടു ചോദിച്ചതിനാലും മരിക്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യഹോവയോടു അരുളപ്പാടു ചോദിക്കായ്കയാൽ അവൻ അവനെ കൊന്നു രാജത്വം യിശ്ശായിയുടെ മകനായ ദാവീ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2026-10-20T01:22:47Z</dcterms:created>
  <dcterms:modified xsi:type="dcterms:W3CDTF">2026-10-20T01:22:47Z</dcterms:modified>
  <dc:title>1 ദിനവൃത്താന്തം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