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முன்னமே அறிந்திருந்தாலும், நான் உங்களுக்கு நினைப்பூட்ட விரும்புகிறதென்னவெனில், கர்த்தர் தமது ஜனத்தை எகிப்து தேசத்திலிருந்து வரப்பண்ணி இரட்சித்து, பின்பு விசுவாசியாதவர்களை அழ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முன்னமே அறிந்திருந்தாலும், நான் உங்களுக்கு நினைப்பூட்ட விரும்புகிறதென்னவெனில், கர்த்தர் தமது ஜனத்தை எகிப்து தேசத்திலிருந்து வரப்பண்ணி இரட்சித்து, பின்பு விசுவாசியாதவர்களை அழ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முன்னமே அறிந்திருந்தாலும், நான் உங்களுக்கு நினைப்பூட்ட விரும்புகிறதென்னவெனில், கர்த்தர் தமது ஜனத்தை எகிப்து தேசத்திலிருந்து வரப்பண்ணி இரட்சித்து, பின்பு விசுவாசியாதவர்களை அழ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டைய ஆதிமேன்மையைக் காத்துக்கொள்ளாமல், தங்களுக்குரிய வாசஸ்தலத்தை விட்டுவிட்ட தூதர்களையும், மகா நாளின் நியாயத்தீர்ப்புக்கென்று நித்திய சங்கிலிகளினாலே கட்டி, அந்தகாரத்தில் அடைத்து வைத்த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ுடைய ஆதிமேன்மையைக் காத்துக்கொள்ளாமல், தங்களுக்குரிய வாசஸ்தலத்தை விட்டுவிட்ட தூதர்களையும், மகா நாளின் நியாயத்தீர்ப்புக்கென்று நித்திய சங்கிலிகளினாலே கட்டி, அந்தகாரத்தில் அடைத்து வைத்த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சோதோம் கொமோரா பட்டணத்தார்களும், அவைகளைச் சூழ்ந்த பட்டணத்தார்களும், அவர்களைப் போல் விபசாரம்பண்ணி, அந்நிய மாம்சத்தைத் தொடர்ந்து, நித்திய அக்கினியின் ஆக்கினையை அடைந்து, திருஷ்டாந்தமாக வைக்கப்பட்டி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சோதோம் கொமோரா பட்டணத்தார்களும், அவைகளைச் சூழ்ந்த பட்டணத்தார்களும், அவர்களைப் போல் விபசாரம்பண்ணி, அந்நிய மாம்சத்தைத் தொடர்ந்து, நித்திய அக்கினியின் ஆக்கினையை அடைந்து, திருஷ்டாந்தமாக வைக்கப்பட்டிரு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சோதோம் கொமோரா பட்டணத்தார்களும், அவைகளைச் சூழ்ந்த பட்டணத்தார்களும், அவர்களைப் போல் விபசாரம்பண்ணி, அந்நிய மாம்சத்தைத் தொடர்ந்து, நித்திய அக்கினியின் ஆக்கினையை அடைந்து, திருஷ்டாந்தமாக வைக்கப்பட்டிருக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ோலவே, சொப்பனக்காரராகிய இவர்களும் மாம்சத்தை அசுசிப்படுத்திக்கொண்டு, கர்த்தத்துவத்தை அசட்டைபண்ணி, மகத்துவங்களைத் தூஷி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ப்போலவே, சொப்பனக்காரராகிய இவர்களும் மாம்சத்தை அசுசிப்படுத்திக்கொண்டு, கர்த்தத்துவத்தை அசட்டைபண்ணி, மகத்துவங்களைத் தூஷி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தான தூதனாகிய மிகாவேல், மோசேயின் சரீரத்தைக் குறித்துப் பிசாசுடனே தர்க்கித்துப்பேசினபோது, அவனைத் தூஷணமாய்க் குற்றப்படுத்தத் துணியாமல்: கர்த்தர் உன்னைக் கடிந்துகொள்வாராக என்று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தான தூதனாகிய மிகாவேல், மோசேயின் சரீரத்தைக் குறித்துப் பிசாசுடனே தர்க்கித்துப்பேசினபோது, அவனைத் தூஷணமாய்க் குற்றப்படுத்தத் துணியாமல்: கர்த்தர் உன்னைக் கடிந்துகொள்வாராக என்று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ங்களுக்குத் தெரியாதவைகளைத் தூஷிக்கிறார்கள்; புத்தியில்லாத மிருகங்களைப்போல சுபாவப்படி தங்களுக்குத் தெரிந்திருக்கிறவைகளாலே தங்களைக் கெடுத்துக்கொள்ள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ர்கள் தங்களுக்குத் தெரியாதவைகளைத் தூஷிக்கிறார்கள்; புத்தியில்லாத மிருகங்களைப்போல சுபாவப்படி தங்களுக்குத் தெரிந்திருக்கிறவைகளாலே தங்களைக் கெடுத்துக்கொள்ள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ர்களுக்கு ஐயோ! இவர்கள் காயீனுடைய வழியில் நடந்து, பிலேயாம் கூலிக்காகச் செய்த வஞ்சகத்திலே விரைந்தோடி, கோரா எதிர்த்துப்பேசின பாவத்திற்குள்ளாகி, கெட்டுப்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ர்களுக்கு ஐயோ! இவர்கள் காயீனுடைய வழியில் நடந்து, பிலேயாம் கூலிக்காகச் செய்த வஞ்சகத்திலே விரைந்தோடி, கோரா எதிர்த்துப்பேசின பாவத்திற்குள்ளாகி, கெட்டுப்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உங்கள் அன்பின் விருந்துகளில் கறைகளாயிருந்து, பயமின்றிக் கூட விருந்துண்டு, தங்களைத் தாங்களே மேய்த்துக்கொள்ளுகிறார்கள்; இவர்கள் காற்றுகளால் அடியுண்டோடுகிற தண்ணீரற்ற மேகங்களும், இலையுதிர்ந்து கனியற்று இரண்டுதரஞ் செத்து வேரற்றுப் போன மரங்கள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உங்கள் அன்பின் விருந்துகளில் கறைகளாயிருந்து, பயமின்றிக் கூட விருந்துண்டு, தங்களைத் தாங்களே மேய்த்துக்கொள்ளுகிறார்கள்; இவர்கள் காற்றுகளால் அடியுண்டோடுகிற தண்ணீரற்ற மேகங்களும், இலையுதிர்ந்து கனியற்று இரண்டுதரஞ் செத்து வேரற்றுப் போன மரங்கள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உங்கள் அன்பின் விருந்துகளில் கறைகளாயிருந்து, பயமின்றிக் கூட விருந்துண்டு, தங்களைத் தாங்களே மேய்த்துக்கொள்ளுகிறார்கள்; இவர்கள் காற்றுகளால் அடியுண்டோடுகிற தண்ணீரற்ற மேகங்களும், இலையுதிர்ந்து கனியற்று இரண்டுதரஞ் செத்து வேரற்றுப் போன மரங்கள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அவமானங்களை நுரைதள்ளுகிற அமளியான கடலலைகளும், மார்க்கந்தப்பி அலைகிற நட்சத்திரங்களுமாயிருக்கிறார்கள்; இவர்களுக்காக என்றென்றைக்கும் காரிருளே வைக்கப்பட்ட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ங்கள் அவமானங்களை நுரைதள்ளுகிற அமளியான கடலலைகளும், மார்க்கந்தப்பி அலைகிற நட்சத்திரங்களுமாயிருக்கிறார்கள்; இவர்களுக்காக என்றென்றைக்கும் காரிருளே வைக்கப்பட்ட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ாமுக்கு ஏழாந்தலைமுறையான ஏனோக்கும் இவர்களைக்குறித்து: இதோ, எல்லாருக்கும் நியாயத்தீர்ப்புக் கொடுக்கிறதற்கும், அவர்களில் அவபக்தியுள்ளவர்கள் யாவரும் அவபக்தியாய்ச் செய்துவந்த சகல அவபக்தியான கிரியைகளினிமித்தம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ாமுக்கு ஏழாந்தலைமுறையான ஏனோக்கும் இவர்களைக்குறித்து: இதோ, எல்லாருக்கும் நியாயத்தீர்ப்புக் கொடுக்கிறதற்கும், அவர்களில் அவபக்தியுள்ளவர்கள் யாவரும் அவபக்தியாய்ச் செய்துவந்த சகல அவபக்தியான கிரியைகளினிமித்தம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மக்கு விரோதமாய் அவபக்தியுள்ள பாவிகள் பேசின கடின வார்த்தைகளெல்லாவற்றினிமித்தமும், அவர்களைக் கண்டிக்கிறதற்கும், ஆயிரமாயிரமான தமது பரிசுத்தவான்களோடுங்கூட கர்த்தர் வருகிறார் என்று முன்னறிவ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மக்கு விரோதமாய் அவபக்தியுள்ள பாவிகள் பேசின கடின வார்த்தைகளெல்லாவற்றினிமித்தமும், அவர்களைக் கண்டிக்கிறதற்கும், ஆயிரமாயிரமான தமது பரிசுத்தவான்களோடுங்கூட கர்த்தர் வருகிறார் என்று முன்னறிவ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மக்கு விரோதமாய் அவபக்தியுள்ள பாவிகள் பேசின கடின வார்த்தைகளெல்லாவற்றினிமித்தமும், அவர்களைக் கண்டிக்கிறதற்கும், ஆயிரமாயிரமான தமது பரிசுத்தவான்களோடுங்கூட கர்த்தர் வருகிறார் என்று முன்னறிவ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முறுமுறுக்கிறவர்களும், முறையிடுகிறவர்களும், தங்கள் இச்சைகளின்படி நடக்கிறவர்களுமாயிருக்கிறார்கள்; இவர்களுடைய வாய் இறுமாப்பானவைகளைப்பேசும்; தற்பொழிவுக்காக முகஸ்துதி செய்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முறுமுறுக்கிறவர்களும், முறையிடுகிறவர்களும், தங்கள் இச்சைகளின்படி நடக்கிறவர்களுமாயிருக்கிறார்கள்; இவர்களுடைய வாய் இறுமாப்பானவைகளைப்பேசும்; தற்பொழிவுக்காக முகஸ்துதி செய்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ோ பிரியமானவர்களே, நம்முடைய கர்த்தராகிய இயேசுகிறிஸ்துவின் அப்போஸ்தலரால் முன் சொல்லப்பட்ட வார்த்தைகளை நினைவுகூற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ைசிக்காலத்திலே தங்கள் துன்மார்க்கமான இச்சைகளின்படி நடக்கிற பரியாசக்காரர் தோன்றுவார்கள் என்று உங்களுக்குச் சொன்னார்கள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டைசிக்காலத்திலே தங்கள் துன்மார்க்கமான இச்சைகளின்படி நடக்கிற பரியாசக்காரர் தோன்றுவார்கள் என்று உங்களுக்குச் சொன்னார்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் பிரிந்து போகிறவர்களும், ஜென்மசுபாவத்தாரும், ஆவியில்லாதவர்களுமா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 பிரியமானவர்களே, உங்கள் மகா பரிசுத்தமான விசுவாசத்தின்மேல் உங்களை உறுதிப்படுத்திக்கொண்டு, பரிசுத்த ஆவிக்குள் ஜெபம்ப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ோ பிரியமானவர்களே, உங்கள் மகா பரிசுத்தமான விசுவாசத்தின்மேல் உங்களை உறுதிப்படுத்திக்கொண்டு, பரிசுத்த ஆவிக்குள் ஜெபம்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அன்பிலே உங்களைக் காத்துக்கொண்டு, நித்திய ஜீவனுக்கேதுவாக நம்முடைய கர்த்தராகிய இயேசுக்கிறிஸ்துவினுடைய இரக்கத்தைப்பெறக் காத்தி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அன்பிலே உங்களைக் காத்துக்கொண்டு, நித்திய ஜீவனுக்கேதுவாக நம்முடைய கர்த்தராகிய இயேசுக்கிறிஸ்துவினுடைய இரக்கத்தைப்பெறக் காத்திர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்லாமலும், நீங்கள் பகுத்தறிவுள்ளவர்களாயிருந்து, சிலருக்கு இரக்கம் பாராட்டி, சிலரை அக்கினியிலிருந்து இழுத்துவிட்டு, பயத்தோடே இரட்சி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ாம்சத்தால் கறைப்பட்டிருக்கிற வஸ்திரத்தையும் வெறுத்துத் தள்ள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ுவாதபடி உங்களைக் காக்கவும், தமது மகிமையுள்ள சந்நிதானத்திலே மிகுந்த மகிழ்ச்சியோடே உங்களை மாசற்றவர்களாய் நிறுத்தவும் வல்லமையுள்ளவர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ுவாதபடி உங்களைக் காக்கவும், தமது மகிமையுள்ள சந்நிதானத்திலே மிகுந்த மகிழ்ச்சியோடே உங்களை மாசற்றவர்களாய் நிறுத்தவும் வல்லமையுள்ளவர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ம் ஒருவரே ஞானமுள்ளவருமாகிய நம்முடைய இரட்சகரான தேவனுக்குக் கனமும் மகத்துவமும் வல்லமையும் அதிகாரமும் இப்பொழுதும் எப்பொழுதும் உண்டாவதாக. ஆமெ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ம் ஒருவரே ஞானமுள்ளவருமாகிய நம்முடைய இரட்சகரான தேவனுக்குக் கனமும் மகத்துவமும் வல்லமையும் அதிகாரமும் இப்பொழுதும் எப்பொழுதும் உண்டாவதாக. ஆமெ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ுடைய ஊழியக்காரனும், யாக்கோபினுடைய சகோதரனுமாயிருக்கிற யூதா, பிதாவாகிய தேவனாலே பரிசுத்தமாக்கப்பட்டவர்களும், இயேசுகிறிஸ்துவினாலே காக்கப்பட்டவர்களுமாகிய அழைக்கப்பட்டவர்களுக்கு எழுதுகிறதாவது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கிறிஸ்துவினுடைய ஊழியக்காரனும், யாக்கோபினுடைய சகோதரனுமாயிருக்கிற யூதா, பிதாவாகிய தேவனாலே பரிசுத்தமாக்கப்பட்டவர்களும், இயேசுகிறிஸ்துவினாலே காக்கப்பட்டவர்களுமாகிய அழைக்கப்பட்டவர்களுக்கு எழுதுகிறதாவது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ு இரக்கமும் சமாதானமும் அன்பும் பெருகக்கடவ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ியமானவர்களே, பொதுவான இரட்சிப்பைக்குறித்து உங்களுக்கு எழுதும்படி நான் மிகவும் கருத்துள்ளவனாயிருக்கையில், பரிசுத்தவான்களுக்கு ஒருவிசை ஒப்புக்கொடுக்கப்பட்ட விசுவாசத்திற்காக நீங்கள் தைரியமாய்ப் போராடவேண்டுமென்று உங்களுக்கு எழுதி உணர்த்துவது எனக்கு அவசியமாய்க் கண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நமது தேவனுடைய கிருபையைக் காமவிகாரத்துக்கேதுவாகப் புரட்டி, ஒன்றான ஆண்டவராகிய தேவனையும், நம்முடைய கர்த்தராகிய இயேசுகிறிஸ்துவையும் மறுதலிக்கிற பக்தியற்ற சிலர் பக்கவழியாய் நுழைந்திருக்கிறார்கள்; அவர்கள் இந்த ஆக்கினைக்குள்ளாவார்களென்று பூர்வத்திலே எழுதி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நமது தேவனுடைய கிருபையைக் காமவிகாரத்துக்கேதுவாகப் புரட்டி, ஒன்றான ஆண்டவராகிய தேவனையும், நம்முடைய கர்த்தராகிய இயேசுகிறிஸ்துவையும் மறுதலிக்கிற பக்தியற்ற சிலர் பக்கவழியாய் நுழைந்திருக்கிறார்கள்; அவர்கள் இந்த ஆக்கினைக்குள்ளாவார்களென்று பூர்வத்திலே எழுதி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நமது தேவனுடைய கிருபையைக் காமவிகாரத்துக்கேதுவாகப் புரட்டி, ஒன்றான ஆண்டவராகிய தேவனையும், நம்முடைய கர்த்தராகிய இயேசுகிறிஸ்துவையும் மறுதலிக்கிற பக்தியற்ற சிலர் பக்கவழியாய் நுழைந்திருக்கிறார்கள்; அவர்கள் இந்த ஆக்கினைக்குள்ளாவார்களென்று பூர்வத்திலே எழுதி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ವು ಇದನ್ನು ಒಂದು ಸಾರಿ ತಿಳಿದವರಾಗಿದ್ದರೂ ನಾನು ಅದನ್ನೇ ನಿಮ್ಮ ಜ್ಞಾಪಕಕ್ಕೆ ತರಬೇಕೆಂದು ಅಪೇಕ್ಷಿಸುತ್ತೇನೆ.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ದಂದರೆ--ಕರ್ತನು (ತನ್ನ) ಪ್ರಜೆಯನ್ನು ಐಗುಪ್ತದೇಶದೊಳಗಿಂದ ರಕ್ಷಿಸಿ ದರೂ ತರುವಾಯ ಅವರೊಳಗೆ ನಂಬದೆ ಹೋದ 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ಹಾರ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ತಮ್ಮ ಮೊದಲಿನ ಸ್ಥಿತಿಯನ್ನು ಕಾಪಾಡದೆ ತಮ್ಮ ಸ್ವಂತ ವಾಸಸ್ಥಾನವನ್ನು ಬಿಟ್ಟ ದೂತರಿಗೆ ಆತನು ನಿತ್ಯವಾದ ಬೇಡ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ಿ ಮಹಾ ದಿನದ ತೀರ್ಪಿಗಾಗಿ ಅವರನ್ನು ಕತ್ತಲೆ ಯೊಳಗೆ ಕಾದಿ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ೊದೋಮ ಗೊಮೋರ ದವರೂ ಹಾಗೆಯೇ ಅವುಗಳ ಸುತ್ತುಮುತ್ತಣ ಪಟ್ಟಣಗಳವರೂ ಅದೇ ರೀತಿಯಲ್ಲಿ ತಮ್ಮನ್ನು ಜಾರತ್ವ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ಿಬಿಟ್ಟು ಅನ್ಯ ಶರೀರವನ್ನು ಅನುಸರಿಸಿದ್ದರಿಂದ ಅವರು ನಿತ್ಯವಾದ ಅಗ್ನಿಯಲ್ಲಿ ಪ್ರತಿದಂಡನೆಯನ್ನು ಅನುಭವಿಸ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ದಾಹರಣೆಗಾಗಿ ಇಡಲ್ಪ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ಾಗೆಯೇ ಈ ದುಸ್ವಪ್ನದವರು ಶರೀರವನ್ನು ಮಲಿನ ಮಾಡಿಕೊಳ್ಳುವವರೂ ಪ್ರಭುತ್ವವನ್ನು ಅಸಡ್ಡೆ ಮಾಡು ವ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ೌರವವುಳ್ಳವರನ್ನು ದೂಷಿಸುವವರೂ ಆ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ೂ ಪ್ರಧಾನ ದೇವದೂತನಾದ ಮಿಕಾಯೇಲನು ಮೋಶೆಯ ಶವದ ವಿಷಯದಲ್ಲಿ ಸೈತಾನನೊಂದಿಗೆ ವ್ಯಾಜ್ಯವಾಡಿ ವಾಗ್ವಾದ ಮಾಡಿದಾಗ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ತಾನನನ್ನು ದೂಷಿಸುವದಕ್ಕೆ ಧೈರ್ಯ ಗೊಳ್ಳದೆ--ಕರ್ತನು ನಿನ್ನನ್ನು ಗದರಿಸ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ಈ ಜನರು ತಮಗೆ ಗೊತ್ತಿಲ್ಲದವುಗಳ ವಿಷಯವಾಗಿ ಕೆಟ್ಟದ್ದಾಗಿ ಮಾತನಾಡುತ್ತಾರೆ ಮತ್ತು ತಾವು ವಿವೇಕಶೂನ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ೃಗಗಳಂತೆ ಸ್ವಾಭಾವಿಕವಾಗಿ ಯಾವವುಗಳನ್ನು ತಿಳಿದುಕೊಳ್ಳುತ್ತಾರೋ ಅವುಗಳಲ್ಲಿ ತಮ್ಮನ್ನು ಕೆಡಿಸಿ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ರು ಕಾಯಿನನ ಮಾರ್ಗ ಹಿಡಿದವರೂ ಪ್ರತೀಕಾರ ಹೊಂದುವದಕ್ಕಾಗಿ ಬಿಳಾಮನ ದೋಷವನ್ನು ಮಾಡುವದಕ್ಕೆ ದುರಾಶೆ ಯಿಂದ ಓಡುವ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ರಹನಂತೆ ಎದುರು ಮಾತನಾಡಿ ನಾಶವಾಗುವವರೂ ಆಗಿರುವ ಅವರಿ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ಳಂಕರಾದ ಇವರು ನಿಮ್ಮ ಪ್ರೇಮ ಭೋಜನಗಳಲ್ಲಿ ನಿರ್ಭಯವಾಗಿ ತಿಂದು ತಮ್ಮನ್ನು ತಾವೇ ಪೋಷಿಸಿಕೊಳ್ಳುತ್ತಾರೆ. ಇ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ಾಳಿಯಿಂದ ಬಡಿಸಿಕೊಂಡು ಹೋಗುವ ನೀರಿಲ್ಲದ ಮೇಘಗಳೂ ಎರಡು ಸಾರಿ ಸತ್ತವರೂ ಹಣ್ಣು ಬಿಡದೆ ಒಣಗಿಹೋಗಿ ಬೇರು ಸಹಿ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ತ್ತುಬಿದ್ದ ಮರ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್ವಂತ ಅವಮಾನವೆಂಬ ನೊರೆಯನ್ನು ಕಾರುವ ಸಮುದ್ರದ ಹುಚ್ಚು ತೆರೆಗಳೂ ಆಗಿದ್ದಾರೆ. ಅಲೆಯುವ ನಕ್ಷತ್ರ ಗಳಾದ ಇವರ ಪಾಲ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ಗತ್ತಲೆಯು ಸದಾಕಾಲ ಇಟ್ಟ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ಂಥವರ ವಿಷಯದಲ್ಲಿಯೇ ಆದಾಮನಿಂದ ಏಳನೆಯವನಾದ ಹನೋಕನು ಸಹ--ಇಗೋ, ಕರ್ತನು ತನ್ನ ಹತ್ತು ಸಾವಿರ ಪರಿಶುದ್ಧ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ಎಲ್ಲರಿಗೆ ನ್ಯಾಯ ತೀರಿಸುವದಕ್ಕೂ ಅವರಲ್ಲಿ ಭಕ್ತಿಹೀನರೆಲ್ಲರು ಮಾಡಿದ ಭಕ್ತಿಯಿಲ್ಲದ ಅವರ ಎಲ್ಲಾ ಕೃತ್ಯಗಳ ವಿಷ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ಭಕ್ತಿಯಿಲ್ಲದ ಪಾಪಿಷ್ಠರು ತನಗೆ ವಿರೋಧವಾಗಿ ಆಡಿದ ಎಲ್ಲಾ ಕಠಿಣವಾದ ಮಾತುಗಳ ವಿಷಯವಾಗಿ ಅವರಿಗೆ ಮನದ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ಕ್ಕೂ ಬಂದನು ಎಂಬ ದಾಗಿ ಪ್ರವಾ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ವರು ಗುಣುಗುಟ್ಟು ವವರೂ ದೂರುವವರೂ ತಮ್ಮ ದುರಾಶೆಗಳನ್ನನುಸರಿಸಿ ನಡೆಯುವವರೂ ಆಗಿದ್ದಾರೆ. ಇವರ ಬಾಯಿಯು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ಡ್ಡ ಮಾತುಗಳನ್ನು ಆಡುತ್ತದೆ. ಇವರು ಸ್ವಪ್ರಯೋಜನಕ್ಕಾಗಿ ಮುಖಸ್ತುತಿ ಮಾ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ಪ್ರಿಯರೇ, ನೀವಾದರೋ ನಮ್ಮ ಕರ್ತನಾದ ಯೇಸು ಕ್ರಿಸ್ತನ ಅಪೊಸ್ತಲರು ಮೊದಲು ಹೇಳಿದ ಮಾತುಗಳನ್ನು ಜ್ಞಾಪಕಮಾಡ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ಭಕ್ತಿಗೆ ವಿರುದ್ಧವಾದ ತಮ್ಮ ಆಶೆಗಳನ್ನು ಅನುಸರಿಸಿ ನಡೆಯುವ ಕುಚೋದ್ಯಗಾರರು ಅಂತ್ಯಕಾಲದಲ್ಲಿ ಇರುವರೆಂದು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ಗೆ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ವರು ತಮ್ಮನ್ನು ತಾವು ಪ್ರತ್ಯೇಕಿಸಿಕೊಳ್ಳುವವರೂ ಪ್ರಾಕೃತಮನುಷ್ಯರೂ ಆತ್ಮವಿಲ್ಲದವರೂ ಆ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ಪ್ರಿಯರೇ, ನೀವಾ ದರೋ ನಿಮಗಿರುವ ಅತಿಪರಿಶುದ್ಧವಾದ ನಂಬಿಕೆಯ ಮೇಲೆ ನಿಮ್ಮನ್ನು ನೀವೇ ಕಟ್ಟ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ಾತ್ಮನಲ್ಲಿ ಪ್ರಾರ್ಥ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ತ್ಯಜೀವಕ್ಕಾಗಿ ನಮ್ಮ ಕರ್ತನಾದ ಯೇಸು ಕ್ರಿಸ್ತನ ಕರುಣೆಗೋಸ್ಕರ ಎದುರು ನೋಡುತ್ತಾ ನಿಮ್ಮನ್ನು ದೇವರ ಪ್ರೀತ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ಪಾಡ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ಾರತಮ್ಯ ನೋಡಿ ಕೆಲವರಿಗೆ ಕನಿಕರವನ್ನು ತೋರಿ 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ಬೇರೆಯವರನ್ನು ಬೆಂಕಿಯಿಂದ ಎಳಕೊಂಡು ಭಯದಿಂದ ರಕ್ಷಿಸಿರಿ. ಶರೀರದಿಂದ ಮೈಲಿಗೆಯಾದ ಅಂಗಿಯನ್ನು ಹಗೆ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ಎಡವಿಬೀಳದಂತೆ ನಿಮ್ಮನ್ನು ಕಾಪಾಡುವದಕ್ಕೂ ತನ್ನ ಪ್ರಭಾವದ ಸಮಕ್ಷಮದಲ್ಲಿ ನಿಮ್ಮನ್ನು ನಿರ್ದೋಷಿ ಗಳನ್ನಾಗಿ ಅತ್ಯ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್ಷದೊಡನೆ ನಿಲ್ಲಿಸುವದಕ್ಕೂ ಶಕ್ತನಾ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ಒಬ್ಬನೇ ಜ್ಞಾನವುಳ್ಳ ನಮ್ಮ ರಕ್ಷಕನಾದ ದೇವರಿಗೆ ಪ್ರಭಾವ ಮಹತ್ವ ಆಧಿಪತ್ಯ ಅಧಿಕಾರಗಳು ಈಗಲೂ ಯಾವಾಗಲೂ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ೇಸು ಕ್ರಿಸ್ತನ ದಾಸನೂ ಯಾಕೋಬನ ಸಹೋ ದರನೂ ಆಗಿರುವ ಯೂದನು ತಂದೆಯಾದ ದೇವ ರಿಂದ ಪರಿಶುದ್ಧರಾದವರಿಗೂ ಯೇಸ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ಲ್ಲಿ ಕಾಪಾಡಲ್ಪಟ್ಟವರಿಗೂ ಕರೆಯಲ್ಪಟ್ಟವರಿಗೂ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ಮಗೆ ಕರುಣೆಯೂ ಶಾಂತಿಯೂ ಪ್ರೀತಿಯೂ ಹೆಚ್ಚಾಗ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ಪ್ರಿಯರೇ, ಹುದುವಾಗಿರುವ ರಕ್ಷಣೆಯ ವಿಷಯ ದಲ್ಲಿ ನಿಮಗೆ ಬರೆಯುವದಕ್ಕೆ ಪೂರ್ಣ ಜಾಗ್ರತೆಯಿಂದ ಪ್ರಯತ್ನಮಾಡುತ್ತಿದ್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ರಿಗೆ ಒಂದೇ ಸಾರಿ ಒಪ್ಪಿಸಲ್ಪಟ್ಟ ನಂಬಿಕೆಯನ್ನು ಕಾಪಾಡಿಕೊಳ್ಳುವದಕ್ಕೆ ನೀವು ಹೋರಾಡಬೇಕೆಂದು ಎಚ್ಚರ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ುವದು ಅವಶ್ಯವೆಂದು ತೋಚ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ಕಂದರೆ ಭಕ್ತಿಹೀನರೂ ನಮ್ಮ ದೇವರ ಕೃಪೆಯನ್ನು ನೆವ ಮಾಡಿಕೊಂಡು ನಾಚಿಕೆಗೆಟ್ಟ ಕೃತ್ಯಗಳನ್ನು ನಡಿಸುವವರೂ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ೇ ಕರ್ತನಾದ ದೇವರನ್ನು ಮತ್ತು ನಮ್ಮ ಕರ್ತನಾದ ಯೇಸು ಕ್ರಿಸ್ತನನ್ನು ಅಲ್ಲಗಳೆಯುವ ಈ ಕೆಲವು ಜನರು ರಹಸ್ಯವಾಗಿ ಒ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ಕ್ಕಿದ್ದಾರೆ; ಇವರು ಈ ದ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ೂದ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2026-10-20T07:53:23Z</dcterms:created>
  <dcterms:modified xsi:type="dcterms:W3CDTF">2026-10-20T07:53:23Z</dcterms:modified>
  <dc:title>ಯೂದನು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