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ோதரரே இவைகள் நடக்குங்காலங்களையும் சமயங்களையுங்குறித்து உங்களுக்கு எழுதவேண்டுவத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ரவிலே திருடன் வருகிறவிதமாய்க் கர்த்தருடைய நாள் வருமென்று நீங்களே நன்றாய் அறிந்திருக்கிறீ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மாதானமும் சவுக்கியமும் உண்டென்று அவர்கள் சொல்லும்போது, கர்ப்பவதியானவளுக்கு வேதனை வருகிறதுபோல, அழிவு சடிதியாய் அவர்கள்மேல் வரும்; அவர்கள் தப்பிப்போவத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மாதானமும் சவுக்கியமும் உண்டென்று அவர்கள் சொல்லும்போது, கர்ப்பவதியானவளுக்கு வேதனை வருகிறதுபோல, அழிவு சடிதியாய் அவர்கள்மேல் வரும்; அவர்கள் தப்பிப்போவத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கோதரரே, அந்த நாள் திருடனைப்போல உங்களைப் பிடித்துக்கொள்ளத்தக்கதாக நீங்கள் அந்தகாரத்திலிருக்கிறவர்களல்லவ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ெல்லாரும் வெளிச்சத்தின் பிள்ளைகளும், பகலின் பிள்ளைகளுமாயிருக்கிறீர்கள்; நாம் இயேசுவுக்கும் இருளுக்கும் உள்ளானவர்களல்லவ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ெல்லாரும் வெளிச்சத்தின் பிள்ளைகளும், பகலின் பிள்ளைகளுமாயிருக்கிறீர்கள்; நாம் இயேசுவுக்கும் இருளுக்கும் உள்ளானவர்களல்லவ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மற்றவர்கள் தூங்குகிறதுபோல நாம் தூங்காமல், விழித்துக்கொண்டு தெளிந்தவர்களாயிருக்கக்கடவ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ூங்குகிறவர்கள் இராத்திரியிலே தூங்குவார்கள்; வெறிகொள்ளுகிறவர்கள் இராத்திரியிலே வெறிகொள்ள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கலுக்குரியவர்களாகிய நாமோ தெளிந்தவர்களாயிருந்து, விசுவாசம் அன்பு என்னும் மார்க்கவசத்தையும், இரட்சிப்பின் நம்பிக்கையென்னும் தலைச்சீராவையும் தரித்துக்கொண்டிருக்கக்கடவா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கலுக்குரியவர்களாகிய நாமோ தெளிந்தவர்களாயிருந்து, விசுவாசம் அன்பு என்னும் மார்க்கவசத்தையும், இரட்சிப்பின் நம்பிக்கையென்னும் தலைச்சீராவையும் தரித்துக்கொண்டிருக்கக்கடவா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் நம்மைக் கோபாக்கினைக்கென்று நியமிக்காமல், நம்முடைய கர்த்தராகிய இயேசுகிறிஸ்துமூலமாய் இரட்சிப்படைவதற்கென்று நியமித்த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விழித்திருப்பவர்களானாலும் நித்திரையடைந்தவர்களானாலும், தம்முடனேகூட நாம் ஏகமாய்ப் பிழைத்திருக்கும்படி அவர் நமக்காக மரித்தார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விழித்திருப்பவர்களானாலும் நித்திரையடைந்தவர்களானாலும், தம்முடனேகூட நாம் ஏகமாய்ப் பிழைத்திருக்கும்படி அவர் நமக்காக மரித்தார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நீங்கள் செய்துவருகிறபடியே, ஒருவரையொருவர் தேற்றி, ஒருவருக்கொருவர் பக்திவிருத்தி உண்டாகும்படி செய்ய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நீங்கள் செய்துவருகிறபடியே, ஒருவரையொருவர் தேற்றி, ஒருவருக்கொருவர் பக்திவிருத்தி உண்டாகும்படி செய்ய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்றியும், சகோதரரே, உங்களுக்குள்ளே பிரயாசப்பட்டு, கர்த்தருக்குள் உங்களை விசாரணைசெய்கிறவர்களாயிருந்து, எங்களுக்குப் புத்திசொல்லுகிறவர்களை நீங்கள் மதித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்றியும், சகோதரரே, உங்களுக்குள்ளே பிரயாசப்பட்டு, கர்த்தருக்குள் உங்களை விசாரணைசெய்கிறவர்களாயிருந்து, எங்களுக்குப் புத்திசொல்லுகிறவர்களை நீங்கள் மதித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ுடைய கிரியையினிமித்தம் அவர்களை மிகவும் அன்பாய் எண்ணிக்கொள்ளும்படி உங்களை வேண்டிக்கொள்ளுகிறோம். உங்களுக்குள்ளே சமாதானமாயிர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, சகோதரரே, நாங்கள் உங்களுக்குப் போதிக்கிறதென்னவென்றால், ஒழுங்கில்லாதவர்களுக்குப் புத்திசொல்லுங்கள், திடனற்றவர்களைத் தேற்றுங்கள், பலவீனரைத் தாங்குங்கள், எல்லாரிடத்திலும் நீடிய சாந்தமாயிர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, சகோதரரே, நாங்கள் உங்களுக்குப் போதிக்கிறதென்னவென்றால், ஒழுங்கில்லாதவர்களுக்குப் புத்திசொல்லுங்கள், திடனற்றவர்களைத் தேற்றுங்கள், பலவீனரைத் தாங்குங்கள், எல்லாரிடத்திலும் நீடிய சாந்தமாயிர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ும் மற்றொருவன் செய்யும் தீமைக்குத் தீமைசெய்யாதபடி பாருங்கள்; உங்களுக்குள்ளும் மற்ற யாவருக்குள்ளும் எப்பொழுதும் நன்மைசெய்ய நாட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ும் மற்றொருவன் செய்யும் தீமைக்குத் தீமைசெய்யாதபடி பாருங்கள்; உங்களுக்குள்ளும் மற்ற யாவருக்குள்ளும் எப்பொழுதும் நன்மைசெய்ய நாட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ப்பொழுதும் சந்தோஷமாயிர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டைவிடாமல் ஜெபம்பண்ண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ல்லாவற்றிலேயும் ஸ்தோத்திரஞ்செய்யுங்கள்; அப்படிச் செய்வதே கிறிஸ்து இயேசுவுக்குள் உங்களைக்குறித்துத் தேவனுடைய சித்தமாய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வியை அவித்துப்போடாதிர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ீர்க்கதரிசனங்களை அற்பமாயெண்ணாதிர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ல்லாவற்றையும் சோதித்துப்பார்த்து, நலமானதைப் பிடித்துக்கொள்ள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ொல்லாங்காய்த் தோன்றுகிற எல்லாவற்றையும் விட்டு விலக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மாதானத்தின் தேவன் தாமே உங்களை முற்றிலும் பரிசுத்தமாக்குவாராக, உங்கள் ஆவி ஆத்துமா சரீரம்முழுவதும், நம்முடைய கர்த்தராகிய இயேசுகிறிஸ்து வரும்போது குற்றமற்றதாயிருக்கும்படி காக்கப்படுவத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மாதானத்தின் தேவன் தாமே உங்களை முற்றிலும் பரிசுத்தமாக்குவாராக, உங்கள் ஆவி ஆத்துமா சரீரம்முழுவதும், நம்முடைய கர்த்தராகிய இயேசுகிறிஸ்து வரும்போது குற்றமற்றதாயிருக்கும்படி காக்கப்படுவத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மாதானத்தின் தேவன் தாமே உங்களை முற்றிலும் பரிசுத்தமாக்குவாராக, உங்கள் ஆவி ஆத்துமா சரீரம்முழுவதும், நம்முடைய கர்த்தராகிய இயேசுகிறிஸ்து வரும்போது குற்றமற்றதாயிருக்கும்படி காக்கப்படுவத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ங்களை அழைக்கிறவர் உண்மையுள்ளவர், அவர் அப்படியே செய்வ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கோதரரே, எங்களுக்காக வேண்டிக்கொள்ள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கோதரரெல்லாரையும் பரிசுத்த முத்தத்தோடே வாழ்த்த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ந்த நிருபம் பரிசுத்தமான சகோதரர் யாவருக்கும் வாசிக்கப்படும்படி செய்யவேண்டுமென்று கர்த்தர்பேரில் ஆணையிட்டு உங்களுக்குச் சொல்லுகிற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ம்முடைய கர்த்தராகிய இயேசுகிறிஸ்துவினுடைய கிருபை உங்களுடனேகூட இருப்ப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1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സഹോദരന്മാരേ, കാലങ്ങളെയും സമയങ്ങളെയും കുറിച്ചു നിങ്ങളെ എഴുതിയറിയിപ്പാൻ ആവശ്യ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കള്ളൻ രാത്രിയിൽ വരുമ്പോലെ കർത്താവിന്റെ നാൾ വരുന്നു എന്നു നിങ്ങൾ തന്നേ നന്നായി അറിയ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ർ സമാധാനമെന്നും നിർഭയമെന്നും പറയുമ്പോൾ ഗർഭിണിക്കു പ്രസവവേദന വരുമ്പോലെ അവർക്കു പെട്ടെന്നു നാശ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ന്നു ഭവിക്കും; അവർക്കു തെറ്റിയൊഴിയാവതുമ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എന്നാൽ സഹോദരന്മാരേ, ആ നാൾ കള്ളൻ എന്നപോലെ നിങ്ങളെ പിടിപ്പാൻ നിങ്ങൾ ഇരുട്ടിലുള്ളവര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ിങ്ങൾ എല്ലാവരും വെളിച്ചത്തിന്റെ മക്കളും പകലിന്റെ മക്കളും ആകുന്നു; നാം രാത്രി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ുളിന്നുമുള്ളവര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ആകയാൽ നാം ശേഷമുള്ളവരെപ്പോലെ ഉറങ്ങാതെ ഉണർന്നും സുബോധമായുമിര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ഉറങ്ങുന്നവർ രാത്രിയിൽ ഉറങ്ങുന്നു. മദ്യപിക്കുന്നവർ രാത്രിയിൽ മദ്യ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ാമോ പകലിന്നുള്ളവരാകയാൽ വിശ്വാസവും സ്നേഹവും എന്ന കവചവും ശിരസ്ത്രമായി രക്ഷയുടെ പ്രത്യാശ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ധരിച്ചുകൊണ്ടു സുബോധമായിര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ദൈവം നമ്മെ കോപത്തിന്നല്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നാം ഉണർന്നിരുന്നാലും ഉറങ്ങിയാലും തന്നോടുകൂടെ ജീവിക്കേണ്ടതിന്നു നമുക്കു വേണ്ടി മരിച്ച നമ്മ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ർത്താവായ യേശുക്രിസ്തുമൂലം രക്ഷയെ പ്രാപിപ്പാനത്രേ നിയമിച്ചിര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ആകയാൽ നിങ്ങൾ ചെയ്തുവരുന്നതുപോലെ അന്യോന്യം പ്രബോധിപ്പിച്ചും തമ്മിൽ ആത്മിക വർദ്ധനവരുത്ത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ാര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സഹോദരന്മാരേ, നിങ്ങളുടെ ഇടയിൽ അദ്ധ്വാനിക്കയും കർത്താവിൽ നിങ്ങളെ ഭരിക്കയും പ്രബോധിപ്പ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ന്നവരെ അറിഞ്ഞു അവരുടെ വേലനിമിത്ത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ഏറ്റവും സ്നേഹത്തോടെ വിചാരിക്കേണം എന്നു നിങ്ങളോടു അപേക്ഷിക്കുന്നു. തമ്മിൽ സമാധാനമായിര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സഹോദരന്മാരേ, ഞങ്ങൾ നിങ്ങളെ പ്രബോധിപ്പിക്കുന്നതു: ക്രമം കെട്ടവരെ ബുദ്ധിയുപദേശിപ്പിൻ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ൾക്കരുത്തില്ലാത്തവരെ ധൈര്യപ്പെടുത്തുവിൻ; ബലഹീനരെ താങ്ങുവിൻ; എല്ലാവരോടും ദീർഘക്ഷമ കാണ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ആരും തിന്മക്കു പകരം തിന്മ ചെയ്യാതിരിപ്പാൻ നോക്കുവിൻ; തമ്മിലും എല്ലാവരോടും എപ്പോഴും നന്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ുകൊണ്ടിരിപ്പി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എപ്പോഴും സന്തോഷിപ്പി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ഇടവിടാതെ പ്രാർത്ഥിപ്പി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എല്ലാറ്റിന്നും സ്തോത്രം ചെയ്‍വിൻ; ഇതല്ലോ നിങ്ങളെക്കുറിച്ചു ക്രിസ്തുയേശുവിൽ ദൈവേഷ്ട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ആത്മാവിനെ കെടു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പ്രവചനം തുച്ഛീകരി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സകലവും ശോധന ചെയ്തു നല്ലതു മുറുകെ പിട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സകലവിധദോഷവും വിട്ടകല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സമാധാനത്തിന്റെ ദൈവം തന്നേ നിങ്ങളെ മുഴുവനും ശുദ്ധീകരിക്കുമാറാകട്ടെ; നിങ്ങളുടെ ആത്മാവും പ്രാണ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ഹവും അശേഷം നമ്മുടെ കർത്താവായ യേശുക്രിസ്തുവിന്റെ പ്രത്യക്ഷതയിൽ അനിന്ദ്യമായി വെളിപ്പെടുംവണ്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ക്കപ്പെടുമാറാ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നിങ്ങളെ വിളിക്കുന്നവൻ വിശ്വസ്തൻ ആകുന്നു; അവൻ അതു നിവർത്ത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സഹോദരന്മാരേ, ഞങ്ങൾക്കു വേണ്ടി പ്രാർത്ഥ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സകല സഹോദരന്മാരെയും വിശുദ്ധചുംബനത്താൽ വന്ദനം ചെയ്‍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കർത്താവാണ, സഹോദരന്മാരെ ഒക്കെയും ഈ ലേഖനം വായിച്ചു കേൾപ്പ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നമ്മുടെ കർത്താവായ യേശുക്രിസ്തുവിന്റെ കൃപ നിങ്ങളോടുകൂടെ ഇരിക്കുമാറാ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2026-10-22T08:48:39Z</dcterms:created>
  <dcterms:modified xsi:type="dcterms:W3CDTF">2026-10-22T08:48:39Z</dcterms:modified>
  <dc:title>1 തെസ്സലോനിക്യർ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