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t came to pass, when Samuel was old, that he made his sons judges over Israe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 name of his firstborn was Joel; and the name of his second, Abiah: they were judges in Beersheba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 name of his firstborn was Joel; and the name of his second, Abiah: they were judges in Beersheba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is sons walked not in his ways, but turned aside after illegal gain, and took bribes, and perverted judgmen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is sons walked not in his ways, but turned aside after illegal gain, and took bribes, and perverted judgm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n all the elders of Israel gathered themselves together, and came to Samuel unto Ramah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aid unto him, Behold, you are old, and your sons walk not in your ways: now make us a king to judge us like all the na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aid unto him, Behold, you are old, and your sons walk not in your ways: now make us a king to judge us like all the n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aid unto him, Behold, you are old, and your sons walk not in your ways: now make us a king to judge us like all the nation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e thing displeased Samuel, when they said, Give us a king to judge us. And Samuel prayed unto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e thing displeased Samuel, when they said, Give us a king to judge us. And Samuel prayed unto the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said unto Samuel, Hearken unto the voice of the people in all that they say unto you: for they have not rejected you, but they have rejected me, that I should not reign over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LORD said unto Samuel, Hearken unto the voice of the people in all that they say unto you: for they have not rejected you, but they have rejected me, that I should not reign over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ccording to all the works which they have done since the day that I brought them up out of Egypt even unto this day, wherewith they have forsaken me, and served other gods, so do they also unto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ccording to all the works which they have done since the day that I brought them up out of Egypt even unto this day, wherewith they have forsaken me, and served other gods, so do they also unto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ccording to all the works which they have done since the day that I brought them up out of Egypt even unto this day, wherewith they have forsaken me, and served other gods, so do they also unto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therefore hearken unto their voice: nevertheless yet protest solemnly unto them, and show them the manner of the king that shall reign over the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therefore hearken unto their voice: nevertheless yet protest solemnly unto them, and show them the manner of the king that shall reign over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muel told all the words of the LORD unto the people that asked of him a k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muel told all the words of the LORD unto the people that asked of him a k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, This will be the manner of the king that shall reign over you: He will take your sons, and appoint them for himself, for his chariots, and to be his horsemen; and some shall run before his chariot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, This will be the manner of the king that shall reign over you: He will take your sons, and appoint them for himself, for his chariots, and to be his horsemen; and some shall run before his chariot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will appoint him captains over thousands, and captains over fifties; and will set them to ear his ground, and to reap his harvest, and to make his instruments of war, and instruments of his chariot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will appoint him captains over thousands, and captains over fifties; and will set them to ear his ground, and to reap his harvest, and to make his instruments of war, and instruments of his chariot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will appoint him captains over thousands, and captains over fifties; and will set them to ear his ground, and to reap his harvest, and to make his instruments of war, and instruments of his chariot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will take your daughters to be confectionaries, and to be cooks, and to be baker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will take your daughters to be confectionaries, and to be cooks, and to be bake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will take your fields, and your vineyards, and your olive yards, even the best of them, and give them to his servant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will take your fields, and your vineyards, and your olive yards, even the best of them, and give them to his servant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will take the tenth of your seed, and of your vineyards, and give to his officers, and to his servant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will take the tenth of your seed, and of your vineyards, and give to his officers, and to his servant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will take your male servants, and your maidservants, and your best young men, and your asses, and put them to his work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will take your male servants, and your maidservants, and your best young men, and your asses, and put them to his work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will take the tenth of your sheep: and all of you shall be his servant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ll of you shall cry out in that day because of your king which all of you shall have chosen you; and the LORD will not hear you in that da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ll of you shall cry out in that day because of your king which all of you shall have chosen you; and the LORD will not hear you in that da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evertheless the people refused to obey the voice of Samuel; and they said, Nay; but we will have a king over us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evertheless the people refused to obey the voice of Samuel; and they said, Nay; but we will have a king over us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at we also may be like all the nations; and that our king may judge us, and go out before us, and fight our battle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at we also may be like all the nations; and that our king may judge us, and go out before us, and fight our battle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Samuel heard all the words of the people, and he rehearsed them in the ears of the LOR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LORD said to Samuel, Hearken unto their voice, and make them a king. And Samuel said unto the men of Israel, Go all of you every man unto his city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LORD said to Samuel, Hearken unto their voice, and make them a king. And Samuel said unto the men of Israel, Go all of you every man unto his ci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ுதிர்வயதானபோது, தன் குமாரரை இஸ்ரவேலின்மேல் நியாயாதிபதிகளாக வ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த்தைப் புர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ின் மூப்பர் எல்லாரும் கூட்டங்கூடி, ராமாவிலிருந்த சாமுவேலினிடத்தில் வந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திகளுக்குள்ளும் இருக்கிறபடி, எங்களை நியாயம் விசாரிக்கிறதற்கு, ஒரு ராஜாவை ஏற்படுத்த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ர்களைச் சேவித்துவந்த தங்கள் எல்லாச் செய்கைகளின் படியும் செய்ததுபோல, அவர்கள் உன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ையெல்லாம் சொல்ல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, தன் ரதசாரதிகளாகவும் தன் குதிரைவீரராகவும் வைத்துக்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க்கிறவர்களாகவும், தன் யுத்த ஆயுதங்களையும் தன் ரதங்களின் பணிமுட்டுகளையும் பண்ணுகிறவர்கள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வைத்துக்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டுகிறவர்களாகவும் வைத்துக்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ண்டு, தன் ஊழியக்காரருக்குக் கொட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கர்களுக்கும் கொட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ழுதைகளையும் எடுத்து தன்னுடைய வேலைக்கு வைத்துக்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ஆடுகளிலே பத்தில் ஒன்று எடுத்துக்கொள்ளுவான்; நீங்கள் அவனுக்கு வேலையாட்களா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ாளிலே உங்களுக்குச் செவிகொடுக்கமாட்ட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ப் புறப்பட்டு, எங்கள் யுத்தங்களை நடத்தவேண்ட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சாமுவேல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2026-09-17T23:55:57Z</dcterms:created>
  <dcterms:modified xsi:type="dcterms:W3CDTF">2026-09-17T23:55:57Z</dcterms:modified>
  <dc:title>1 சாமுவேல்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