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கோத்திரத்தாரில் கீஸ் என்னும் பேருள்ள மகா பராக்கிரமசாலியான ஒரு மனுஷன் இருந்தான்; அவன் பென்யமீன் கோத்திரத்தானாகிய அபியாவின் மகனான பெகோராத்திற்குப் பிறந்த சேரோரின் புத்திரனாகிய அபீயேலின் குமார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கோத்திரத்தாரில் கீஸ் என்னும் பேருள்ள மகா பராக்கிரமசாலியான ஒரு மனுஷன் இருந்தான்; அவன் பென்யமீன் கோத்திரத்தானாகிய அபியாவின் மகனான பெகோராத்திற்குப் பிறந்த சேரோரின் புத்திரனாகிய அபீயேலின் குமார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ச் சவுல் என்னும் பேருள்ள சவுந்தரியமான வாலிபனாகிய ஒரு குமாரன் இருந்தான்; இஸ்ரவேல் புத்திரரில் அவனைப்பார்க்கிலும் சவுந்தரியவான் இல்லை; எல்லா ஜனங்களும் அவன் தோளுக்குக் கீழாயிருக்கத்தக்க உயரமுள்ளவன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ச் சவுல் என்னும் பேருள்ள சவுந்தரியமான வாலிபனாகிய ஒரு குமாரன் இருந்தான்; இஸ்ரவேல் புத்திரரில் அவனைப்பார்க்கிலும் சவுந்தரியவான் இல்லை; எல்லா ஜனங்களும் அவன் தோளுக்குக் கீழாயிருக்கத்தக்க உயரமுள்ளவன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ின் தகப்பனாகிய கீசுடைய கழுதைகள் காணாமற்போயிற்று; ஆகையால் கீஸ் தன் குமாரனாகிய சவுலை நோக்கி: நீ வேலைக்காரரில் ஒருவனைக் கூட்டிக்கொண்டு, கழுதைகளைத் தேட, புறப்பட்டுப்போ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ின் தகப்பனாகிய கீசுடைய கழுதைகள் காணாமற்போயிற்று; ஆகையால் கீஸ் தன் குமாரனாகிய சவுலை நோக்கி: நீ வேலைக்காரரில் ஒருவனைக் கூட்டிக்கொண்டு, கழுதைகளைத் தேட, புறப்பட்டுப்போ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அவன் எப்பிராயீம் மலைகளையும் சலீஷா நாட்டையும் கடந்துபோனான்; அங்கே அவைகளைக் காணாமல் சாலீம் நாட்டைக்கடந்தார்கள். அங்கேயும் காணவில்லை, பென்யமீன் நாட்டை உருவக்கடந்தும் அவைகளைக் காண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அவன் எப்பிராயீம் மலைகளையும் சலீஷா நாட்டையும் கடந்துபோனான்; அங்கே அவைகளைக் காணாமல் சாலீம் நாட்டைக்கடந்தார்கள். அங்கேயும் காணவில்லை, பென்யமீன் நாட்டை உருவக்கடந்தும் அவைகளைக் காண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அவன் எப்பிராயீம் மலைகளையும் சலீஷா நாட்டையும் கடந்துபோனான்; அங்கே அவைகளைக் காணாமல் சாலீம் நாட்டைக்கடந்தார்கள். அங்கேயும் காணவில்லை, பென்யமீன் நாட்டை உருவக்கடந்தும் அவைகளைக் காண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சூப் என்னும் நாட்டிற்கு வந்தபோது, சவுல் தன்னோடிருந்த வேலைக்காரனை நோக்கி: என் தகப்பன், கழுதைகளின் மேலுள்ள கவலையைவிட்டு, நமக்காகக் கவலைப்படாதபடிக்குத் திரும்பிப்போவோம் வா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சூப் என்னும் நாட்டிற்கு வந்தபோது, சவுல் தன்னோடிருந்த வேலைக்காரனை நோக்கி: என் தகப்பன், கழுதைகளின் மேலுள்ள கவலையைவிட்டு, நமக்காகக் கவலைப்படாதபடிக்குத் திரும்பிப்போவோம் வா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ன்: இதோ, இந்தப் பட்டணத்திலே தேவனுடைய மனுஷன் ஒருவர் இருக்கிறார்; அவர் பெரியவர்; அவர் சொல்லுகிறதெல்லாம் தப்பாமல் நடக்கும்; அங்கே போவோம்; ஒரு வேளை அவர் நாம் போகவேண்டிய நம்முடைய வழியை நமக்குத் தெரிவிப்பார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ன்: இதோ, இந்தப் பட்டணத்திலே தேவனுடைய மனுஷன் ஒருவர் இருக்கிறார்; அவர் பெரியவர்; அவர் சொல்லுகிறதெல்லாம் தப்பாமல் நடக்கும்; அங்கே போவோம்; ஒரு வேளை அவர் நாம் போகவேண்டிய நம்முடைய வழியை நமக்குத் தெரிவிப்ப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வேலைக்காரனைப் பார்த்து: நாம் போனாலும் அந்த மனுஷனுக்கு என்னத்தைக் கொண்டுபோவோம்; நம்முடைய பைகளில் இருந்த தின்பண்டங்கள் செலவழிந்துபோயிற்று; தேவனுடைய மனுஷனாகிய அவருக்குக் கொண்டு போகத்தக்க காணிக்கை நம்மிடத்தில் ஒன்றும் இல்லையே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வேலைக்காரனைப் பார்த்து: நாம் போனாலும் அந்த மனுஷனுக்கு என்னத்தைக் கொண்டுபோவோம்; நம்முடைய பைகளில் இருந்த தின்பண்டங்கள் செலவழிந்துபோயிற்று; தேவனுடைய மனுஷனாகிய அவருக்குக் கொண்டு போகத்தக்க காணிக்கை நம்மிடத்தில் ஒன்றும் இல்லையே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வேலைக்காரனைப் பார்த்து: நாம் போனாலும் அந்த மனுஷனுக்கு என்னத்தைக் கொண்டுபோவோம்; நம்முடைய பைகளில் இருந்த தின்பண்டங்கள் செலவழிந்துபோயிற்று; தேவனுடைய மனுஷனாகிய அவருக்குக் கொண்டு போகத்தக்க காணிக்கை நம்மிடத்தில் ஒன்றும் இல்லைய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ேலைக்காரன் பின்னும் சவுலைப் பார்த்து: இதோ, என் கையில் இன்னும் கால்சேக்கல் வெள்ளியிருக்கிறது; தேவனுடைய மனுஷன் நமக்கு நம்முடைய வழியை அறிவிக்கும் படிக்கு, அதை அவருக்குக் கொடுப்ப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ேலைக்காரன் பின்னும் சவுலைப் பார்த்து: இதோ, என் கையில் இன்னும் கால்சேக்கல் வெள்ளியிருக்கிறது; தேவனுடைய மனுஷன் நமக்கு நம்முடைய வழியை அறிவிக்கும் படிக்கு, அதை அவருக்குக் கொடுப்ப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ற்காலத்தில் இஸ்ரவேலில் யாதொருவர் தேவனிடத்தில் விசாரிக்கப்போனால், ஞான திஷ்டிக்காரனிடத்திற்குப் போவோம் வாருங்கள் என்பார்கள்; இந்நாளிலே தீர்க்கதரிசி என்னப்படுகிறவன் முற்காலத்தில் ஞானதிருஷ்டிக்காரன் என்னப்பட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ற்காலத்தில் இஸ்ரவேலில் யாதொருவர் தேவனிடத்தில் விசாரிக்கப்போனால், ஞான திஷ்டிக்காரனிடத்திற்குப் போவோம் வாருங்கள் என்பார்கள்; இந்நாளிலே தீர்க்கதரிசி என்னப்படுகிறவன் முற்காலத்தில் ஞானதிருஷ்டிக்காரன் என்னப்படு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 தன் வேலைக்காரனை நோக்கி: நல்லகாரியம் சொன்னாய், போவோம் வா என்றான்; அப்படியே தேவனுடைய மனுஷன் இருந்த அந்தப் பட்டணத்திற்குப் 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 தன் வேலைக்காரனை நோக்கி: நல்லகாரியம் சொன்னாய், போவோம் வா என்றான்; அப்படியே தேவனுடைய மனுஷன் இருந்த அந்தப் பட்டணத்திற்குப் 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ட்டணத்து மேட்டின் வழியாய் ஏறுகிறபோது, தண்ணீர் எடுக்கவந்த பெண்களைக் கண்டு: ஞானதிருஷ்டிக்காரன் இங்கே இருக்கிறாரா என்று அவர்களைக் கே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ட்டணத்து மேட்டின் வழியாய் ஏறுகிறபோது, தண்ணீர் எடுக்கவந்த பெண்களைக் கண்டு: ஞானதிருஷ்டிக்காரன் இங்கே இருக்கிறாரா என்று அவர்களைக் கே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இருக்கிறார்; இதோ, உங்களுக்கு எதிரே இருக்கிறார்; தீவிரமாய்ப் போங்கள்; இன்றைக்கு ஜனங்கள் மேடையில் பலியிடுகிறபடியினால், இன்றையதினம் பட்டணத்திற்கு வ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இருக்கிறார்; இதோ, உங்களுக்கு எதிரே இருக்கிறார்; தீவிரமாய்ப் போங்கள்; இன்றைக்கு ஜனங்கள் மேடையில் பலியிடுகிறபடியினால், இன்றையதினம் பட்டணத்திற்கு வந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ட்டணத்திற்குள் பிரவேசித்தவுடனே, அவர் மேடையின்மேல் போஜனம் பண்ணப்போகிறதற்கு முன்னே அவரைக் காண்பீர்கள்; அவர் வருமட்டும் ஜனங்கள் போஜனம் பண்ணமாட்டார்கள்; பலியிட்டதை அவர் ஆசீர்வதிப்பார்; பின்பு அழைக்கப்பட்டவர்கள் போஜனம் பண்ணுவார்கள்; உடனே போங்கள்; இந்நேரத்திலே அவரைக் கண்டுகொள்ளலா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ட்டணத்திற்குள் பிரவேசித்தவுடனே, அவர் மேடையின்மேல் போஜனம் பண்ணப்போகிறதற்கு முன்னே அவரைக் காண்பீர்கள்; அவர் வருமட்டும் ஜனங்கள் போஜனம் பண்ணமாட்டார்கள்; பலியிட்டதை அவர் ஆசீர்வதிப்பார்; பின்பு அழைக்கப்பட்டவர்கள் போஜனம் பண்ணுவார்கள்; உடனே போங்கள்; இந்நேரத்திலே அவரைக் கண்டுகொள்ளலா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ட்டணத்திற்குள் பிரவேசித்தவுடனே, அவர் மேடையின்மேல் போஜனம் பண்ணப்போகிறதற்கு முன்னே அவரைக் காண்பீர்கள்; அவர் வருமட்டும் ஜனங்கள் போஜனம் பண்ணமாட்டார்கள்; பலியிட்டதை அவர் ஆசீர்வதிப்பார்; பின்பு அழைக்கப்பட்டவர்கள் போஜனம் பண்ணுவார்கள்; உடனே போங்கள்; இந்நேரத்திலே அவரைக் கண்டுகொள்ளலா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டணத்திற்குப் போய், பட்டணத்தின் நடுவே சேர்ந்தபோது, இதோ, சாமுவேல் மேடையின் மேல் ஏறிப்போகிறதற்காக, அவர்களுக்கு எதிரே புறப்பட்டு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டணத்திற்குப் போய், பட்டணத்தின் நடுவே சேர்ந்தபோது, இதோ, சாமுவேல் மேடையின் மேல் ஏறிப்போகிறதற்காக, அவர்களுக்கு எதிரே புறப்பட்டுவ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வுல் வர ஒரு நாளுக்கு முன்னே கர்த்தர் சாமுவேலின் காதுகேட்க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வுல் பிரதியுத்தரமாக: நான் இஸ்ரவேல் கோத்திரங்களிலே சிறிதான பென்யமீன் கோத்திரத்தான் அல்லவா? பென்யமீன் கோத்திரத்துக் குடும்பங்களிலெல்லாம் என் குடும்பம் அற்பமானது அல்லவா? நீர் இப்படிப்பட்ட வார்த்தையை என்னிடத்தில் சொல்வான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வுல் பிரதியுத்தரமாக: நான் இஸ்ரவேல் கோத்திரங்களிலே சிறிதான பென்யமீன் கோத்திரத்தான் அல்லவா? பென்யமீன் கோத்திரத்துக் குடும்பங்களிலெல்லாம் என் குடும்பம் அற்பமானது அல்லவா? நீர் இப்படிப்பட்ட வார்த்தையை என்னிடத்தில் சொல்வான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வுல் பிரதியுத்தரமாக: நான் இஸ்ரவேல் கோத்திரங்களிலே சிறிதான பென்யமீன் கோத்திரத்தான் அல்லவா? பென்யமீன் கோத்திரத்துக் குடும்பங்களிலெல்லாம் என் குடும்பம் அற்பமானது அல்லவா? நீர் இப்படிப்பட்ட வார்த்தையை என்னிடத்தில் சொல்வான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முவேல் சவுலையும் அவன் வேலைக்காரனையும் போஜனசாலைக்குள் அழைத்துக்கொண்டுபோய், அவர்களை அழைக்கப்பட்டவர்களுக்குள்ளே தலைமையான இடத்திலே வைத்தான்; அழைக்கப்பட்டவர்கள் ஏறக்குறைய முப்பதுபேராய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முவேல் சவுலையும் அவன் வேலைக்காரனையும் போஜனசாலைக்குள் அழைத்துக்கொண்டுபோய், அவர்களை அழைக்கப்பட்டவர்களுக்குள்ளே தலைமையான இடத்திலே வைத்தான்; அழைக்கப்பட்டவர்கள் ஏறக்குறைய முப்பதுபேராய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முவேல் சவுலையும் அவன் வேலைக்காரனையும் போஜனசாலைக்குள் அழைத்துக்கொண்டுபோய், அவர்களை அழைக்கப்பட்டவர்களுக்குள்ளே தலைமையான இடத்திலே வைத்தான்; அழைக்கப்பட்டவர்கள் ஏறக்குறைய முப்பதுபேராய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சாமுவேல் சமையற்காரனைப் பார்த்து: நான் உன் கையிலே ஒரு பங்கைக் கொடுத்துவைத்தேனே, அதைக் கொண்டுவந்து வை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சாமுவேல் சமையற்காரனைப் பார்த்து: நான் உன் கையிலே ஒரு பங்கைக் கொடுத்துவைத்தேனே, அதைக் கொண்டுவந்து வை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மையற்காரன், ஒரு முன்னந்தொடையையும், அதனோடிருந்ததையும் எடுத்துக்கொண்டு வந்து, அதை சவுலுக்குமுன் வைத்தான்; அப்பொழுது சாமுவேல்: இதோ, இது உனக்கென்று வைக்கப்பட்டது, இதை உனக்கு முன்பாக வைத்துச் சாப்பிடு; நான் ஜனங்களை விருந்துக்கு அழைத்ததுமுதல், இதுவரைக்கும் இது உனக்காக வைக்கப்பட்டிருந்தது என்றான்; அப்படியே சவுல் அன்றையதினம் சாமுவேலோடே சாப்ப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மையற்காரன், ஒரு முன்னந்தொடையையும், அதனோடிருந்ததையும் எடுத்துக்கொண்டு வந்து, அதை சவுலுக்குமுன் வைத்தான்; அப்பொழுது சாமுவேல்: இதோ, இது உனக்கென்று வைக்கப்பட்டது, இதை உனக்கு முன்பாக வைத்துச் சாப்பிடு; நான் ஜனங்களை விருந்துக்கு அழைத்ததுமுதல், இதுவரைக்கும் இது உனக்காக வைக்கப்பட்டிருந்தது என்றான்; அப்படியே சவுல் அன்றையதினம் சாமுவேலோடே சாப்பி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மையற்காரன், ஒரு முன்னந்தொடையையும், அதனோடிருந்ததையும் எடுத்துக்கொண்டு வந்து, அதை சவுலுக்குமுன் வைத்தான்; அப்பொழுது சாமுவேல்: இதோ, இது உனக்கென்று வைக்கப்பட்டது, இதை உனக்கு முன்பாக வைத்துச் சாப்பிடு; நான் ஜனங்களை விருந்துக்கு அழைத்ததுமுதல், இதுவரைக்கும் இது உனக்காக வைக்கப்பட்டிருந்தது என்றான்; அப்படியே சவுல் அன்றையதினம் சாமுவேலோடே சாப்பி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மையற்காரன், ஒரு முன்னந்தொடையையும், அதனோடிருந்ததையும் எடுத்துக்கொண்டு வந்து, அதை சவுலுக்குமுன் வைத்தான்; அப்பொழுது சாமுவேல்: இதோ, இது உனக்கென்று வைக்கப்பட்டது, இதை உனக்கு முன்பாக வைத்துச் சாப்பிடு; நான் ஜனங்களை விருந்துக்கு அழைத்ததுமுதல், இதுவரைக்கும் இது உனக்காக வைக்கப்பட்டிருந்தது என்றான்; அப்படியே சவுல் அன்றையதினம் சாமுவேலோடே சாப்பி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மேடையிலிருந்து பட்டணத்திற்கு இறங்கிவந்தபின்பு, அவன் மேல்வீட்டிலே சவுலோடே பேசிக்கொண்ட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மேடையிலிருந்து பட்டணத்திற்கு இறங்கிவந்தபின்பு, அவன் மேல்வீட்டிலே சவுலோடே பேசிக்கொண்ட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திகாலமே கிழக்கு வெளுக்கிற நேரத்தில் எழுந்திருந்தபோது, சாமுவேல் சவுலை மேல்வீட்டின் மேல் அழைத்து: நான் உன்னை அனுப்பிவிடும்படிக்கு ஆயத்தப்படு என்றான்; சவுல் ஆயத்தப்பட்டபோது, அவனும் சாமுவேலும் இருவருமாக வெளியே புறப்ப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திகாலமே கிழக்கு வெளுக்கிற நேரத்தில் எழுந்திருந்தபோது, சாமுவேல் சவுலை மேல்வீட்டின் மேல் அழைத்து: நான் உன்னை அனுப்பிவிடும்படிக்கு ஆயத்தப்படு என்றான்; சவுல் ஆயத்தப்பட்டபோது, அவனும் சாமுவேலும் இருவருமாக வெளியே புறப்ப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திகாலமே கிழக்கு வெளுக்கிற நேரத்தில் எழுந்திருந்தபோது, சாமுவேல் சவுலை மேல்வீட்டின் மேல் அழைத்து: நான் உன்னை அனுப்பிவிடும்படிக்கு ஆயத்தப்படு என்றான்; சவுல் ஆயத்தப்பட்டபோது, அவனும் சாமுவேலும் இருவருமாக வெளியே புறப்ப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பட்டணத்தின் கடைசி மட்டும் இறங்கி வந்த போது, சாமுவேல் சவுலைப் பார்த்து: வேலைக்காரனை நமக்கு முன்னே நடந்துபோகச் சொல் என்றான்; அப்படியே அவன் நடந்து போனான்; இப்பொழுது நான் தேவனுடைய வார்த்தையை உனக்குத் தெரிவிக்கும்படிக்கு, நீ சற்றே தரித்துநில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பட்டணத்தின் கடைசி மட்டும் இறங்கி வந்த போது, சாமுவேல் சவுலைப் பார்த்து: வேலைக்காரனை நமக்கு முன்னே நடந்துபோகச் சொல் என்றான்; அப்படியே அவன் நடந்து போனான்; இப்பொழுது நான் தேவனுடைய வார்த்தையை உனக்குத் தெரிவிக்கும்படிக்கு, நீ சற்றே தரித்துநில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ளை இந்நேரத்திற்குப் பென்யமீன் நாட்டானாகிய ஒரு மனுஷனை உன்னிடத்தில் அனுப்புவேன்; அவனை என் ஜனமாகிய இஸ்ரவேலின்மேல் அதிபதியாக அபிஷேகம் பண்ணக்கடவாய்; அவன் என் ஜனத்தைப் பெலிஸ்தரின் கைக்கு நீங்கலாக்கி ரட்சிப்பான்; என் ஜனத்தின் முறையிடுதல் என்னிடத்தில் வந்து எட்டினபடியினால், நான் அவர்களைக் கடாட்சித்தேன் என்று வெளிப்படுத்தியிருந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ளை இந்நேரத்திற்குப் பென்யமீன் நாட்டானாகிய ஒரு மனுஷனை உன்னிடத்தில் அனுப்புவேன்; அவனை என் ஜனமாகிய இஸ்ரவேலின்மேல் அதிபதியாக அபிஷேகம் பண்ணக்கடவாய்; அவன் என் ஜனத்தைப் பெலிஸ்தரின் கைக்கு நீங்கலாக்கி ரட்சிப்பான்; என் ஜனத்தின் முறையிடுதல் என்னிடத்தில் வந்து எட்டினபடியினால், நான் அவர்களைக் கடாட்சித்தேன் என்று வெளிப்படுத்தியிருந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ளை இந்நேரத்திற்குப் பென்யமீன் நாட்டானாகிய ஒரு மனுஷனை உன்னிடத்தில் அனுப்புவேன்; அவனை என் ஜனமாகிய இஸ்ரவேலின்மேல் அதிபதியாக அபிஷேகம் பண்ணக்கடவாய்; அவன் என் ஜனத்தைப் பெலிஸ்தரின் கைக்கு நீங்கலாக்கி ரட்சிப்பான்; என் ஜனத்தின் முறையிடுதல் என்னிடத்தில் வந்து எட்டினபடியினால், நான் அவர்களைக் கடாட்சித்தேன் என்று வெளிப்படுத்தியிருந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ளை இந்நேரத்திற்குப் பென்யமீன் நாட்டானாகிய ஒரு மனுஷனை உன்னிடத்தில் அனுப்புவேன்; அவனை என் ஜனமாகிய இஸ்ரவேலின்மேல் அதிபதியாக அபிஷேகம் பண்ணக்கடவாய்; அவன் என் ஜனத்தைப் பெலிஸ்தரின் கைக்கு நீங்கலாக்கி ரட்சிப்பான்; என் ஜனத்தின் முறையிடுதல் என்னிடத்தில் வந்து எட்டினபடியினால், நான் அவர்களைக் கடாட்சித்தேன் என்று வெளிப்படுத்தியிருந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முவேல் சவுலைக் கண்ட போது, கர்த்தர் அவனிடத்தில்: இதோ, நான் உனக்குச் சொல்லியிருந்த மனுஷன் இவனே; இவன் தான் என் ஜனத்தை ஆளுவான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முவேல் சவுலைக் கண்ட போது, கர்த்தர் அவனிடத்தில்: இதோ, நான் உனக்குச் சொல்லியிருந்த மனுஷன் இவனே; இவன் தான் என் ஜனத்தை ஆளுவான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வுல் நடுவாசலிலே சாமுவேலிடத்தில் வந்து: ஞானதிருஷ்டிக்காரன் வீடு எங்கே, சொல்லும் என்று கே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வுல் நடுவாசலிலே சாமுவேலிடத்தில் வந்து: ஞானதிருஷ்டிக்காரன் வீடு எங்கே, சொல்லும் என்று கேட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சவுலுக்குப் பிரதியுத்தரமாக: ஞானதிருஷ்டிக்காரன் நான் தான்; நீ எனக்கு முன்னே மேடையின்மேல் ஏறிப்போ; நீங்கள் இன்றைக்கு என்னோடே போஜனம்பண்ணவேண்டும்; நாளைக்காலமே நான் உன் இருதயத்தில் உள்ளது எல்லாவற்றையும் உனக்கு அறிவித்து, உன்னை அனுப்பிவிடுவ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சவுலுக்குப் பிரதியுத்தரமாக: ஞானதிருஷ்டிக்காரன் நான் தான்; நீ எனக்கு முன்னே மேடையின்மேல் ஏறிப்போ; நீங்கள் இன்றைக்கு என்னோடே போஜனம்பண்ணவேண்டும்; நாளைக்காலமே நான் உன் இருதயத்தில் உள்ளது எல்லாவற்றையும் உனக்கு அறிவித்து, உன்னை அனுப்பிவிடுவ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நாளைக்கு முன்னே காணாமற்போன கழுதைகளைப் பற்றிக் கவலைப்படவேண்டாம்; அவைகள் அகப்பட்டது; இதல்லாமல் சகல இஸ்ரவேலின் அபேட்சையும் யாரை நாடுகிறது? உன்னையும் உன் வீட்டார் அனைவரையும் அல்லவா?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நாளைக்கு முன்னே காணாமற்போன கழுதைகளைப் பற்றிக் கவலைப்படவேண்டாம்; அவைகள் அகப்பட்டது; இதல்லாமல் சகல இஸ்ரவேலின் அபேட்சையும் யாரை நாடுகிறது? உன்னையும் உன் வீட்டார் அனைவரையும் அல்லவா?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நாளைக்கு முன்னே காணாமற்போன கழுதைகளைப் பற்றிக் கவலைப்படவேண்டாம்; அவைகள் அகப்பட்டது; இதல்லாமல் சகல இஸ்ரவேலின் அபேட்சையும் யாரை நாடுகிறது? உன்னையும் உன் வீட்டார் அனைவரையும் அல்லவா?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ബെന്യാമീൻ ഗോത്രത്തിൽ കീശ് എന്നു പേരുള്ള ഒരു ധനികൻ ഉണ്ടായിരുന്നു; അവൻ ബെന്യാമീന്യനായ അഫീഹ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 ബെഖോറത്തിന്റെ മകനായ സെറോറിന്റെ മകനായ അബീയേലിന്റെ മകൻ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ന്നു ശൌൽ എന്ന പേരോടെ യൌവനവും കോമളത്വവുമുള്ള ഒരു മകൻ ഉണ്ടായിരുന്നു; യിസ്രായേൽമക്കളിൽ അവനെക്ക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ോമളനായ പുരുഷൻ ഇല്ലായിരുന്നു; അവൻ എല്ലാവരെക്കാളും തോൾമുതൽ പൊക്കമേറിയവൻ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ശൌലിന്റെ അപ്പനായ കീശിന്റെ കഴുതകൾ കാണാതെപോയിരുന്നു. കീശ് തന്റെ മകനായ ശൌലിനോടു: നീ ഒരു ഭൃത്യ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ക്കൊണ്ടു ചെന്നു കഴുതകളെ അന്വേഷിക്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എഫ്രയീംമലനാട്ടിലും ശാലീശാദേശത്തുംകൂടി സഞ്ചരിച്ചു; അവയെ കണ്ടില്ല; അവർ ശാലീംദേശത്തുകൂ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ഞ്ചരിച്ചു; അവിടെയും ഇല്ലായിരുന്നു; അവൻ ബെന്യാമീൻ ദേശത്തുകൂടിയും സഞ്ചരിച്ചു; എങ്കിലും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ൂഫ് ദേശത്തു എത്തിയപ്പോൾ ശൌൽ കൂടെയുള്ള ഭൃത്യനോടു: വരിക, നമുക്കു മടങ്ങിപ്പോകാം; അല്ലെങ്കിൽ അപ്പ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തകളെക്കുറിച്ചുള്ള ചിന്ത വിട്ടു നമ്മെക്കുറിച്ചു വിഷാദ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ിന്നു അവൻ: ഈ പട്ടണത്തിൽ ഒരു ദൈവപുരുഷൻ ഉണ്ടു; അവൻ മാന്യൻ ആകുന്നു; അവൻ പറയുന്നതെ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ത്തുവരുന്നു; നമുക്കു അവിടെ പോകാം; നാം പോകുവാനുള്ള വഴി അവൻ പക്ഷേ പറഞ്ഞുതരും എന്നു അവനോ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ശൌൽ തന്റെ ഭൃത്യനോടു: നാം പോകുന്നു എങ്കിൽ ആ പുരുഷന്നു എന്താകുന്നു കൊണ്ടുപോകേണ്ടതു?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ണ്ഡത്തിലെ അപ്പം തീർന്നുപോയല്ലോ; ദൈവപുരുഷന്നു കൊണ്ടുചെല്ലുവാൻ ഒരു സമ്മാനവും ഇല്ലല്ലോ; നമു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ള്ള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ഭൃത്യൻ ശൌലിനോടു: എന്റെ കയ്യിൽ കാൽശേക്കെൽ വെള്ളിയുണ്ടു; ഇതു ഞാൻ ദൈവപുരുഷന്നു കൊടുക്കാം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ുക്കു വഴി പറഞ്ഞുതരും എന്നു ഉത്തരം പറഞ്ഞു.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ണ്ടു യിസ്രായേലിൽ ഒരുത്തൻ ദൈവത്തോടു ചോദിപ്പാൻ പോകുമ്പോൾ: വരുവിൻ; നാം ദർശകന്റെ അടുക്കൽ പോ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ം; ഇപ്പോൾ പ്രവാചകൻ എന്നു പറയുന്നവനെ അന്നു ദർശകൻ എന്നു പറഞ്ഞുവന്നു.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ശൌൽ ഭൃത്യനോടു: നല്ലതു; വരിക, നമുക്കു പോകാം എന്നു പറഞ്ഞു. അങ്ങനെ അവർ ദൈവപുരുഷൻ താമസിച്ചുവ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ത്ത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പട്ടണത്തിലേക്കുള്ള കയറ്റം കയറിച്ചെല്ലുമ്പോൾ വെള്ളംകോരുവാൻ പോകുന്ന ബാല്യക്കാരത്തികളെ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ോടു: ദർശകൻ ഇവിടെ ഉണ്ട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അവരോടു: ഉണ്ടു; അതാ, നിങ്ങളുടെ മുമ്പിൽ; വേഗം ചെല്ലുവിൻ; ഇന്നു പൂജാഗിരിയിൽ ജനത്തിന്റെ വക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ം ഉള്ളതുകൊണ്ടു അവൻ ഇന്നു പട്ടണത്തിൽ വന്നിട്ട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പട്ടണത്തിൽ കടന്ന ഉടനെ അവൻ പൂജാഗിരിയിൽ ഭക്ഷണത്തിന്നു പോകുമ്മുമ്പെ നിങ്ങൾ അവനെ കാണേണം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ത്തെ അനുഗ്രഹിക്കേണ്ടതാകകൊണ്ടു അവൻ ചെല്ലുവോളം ജനം ഭക്ഷിക്കയില്ല; അതിന്റെ ശേഷം മാത്രമ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ണിക്കപ്പെട്ടവർ ഭക്ഷിക്കയുള്ളു; വേഗം ചെല്ലുവിൻ; ഇപ്പോൾ അവനെ കാണാം എന്നു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ങ്ങനെ അവർ പട്ടണത്തിൽ ചെന്നു; പട്ടണത്തിൽ കടന്നപ്പോൾ ഇതാ, ശമൂവേൽ പൂജാഗിരിക്കു പോകുവാനായി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െ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ശൌൽ വരുന്നതിന്നു ഒരു ദിവസം മുമ്പെ യഹോവ അതു ശമൂവേലിന്നു വെളിപ്പെടുത്ത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തിന്നു ശൌൽ: ഞാൻ യിസ്രായേൽഗോത്രങ്ങളിൽ ഏറ്റവും ചെറുതായ ബെന്യാമീൻ ഗോത്രത്തിലുള്ളവനും എന്റെ കുടുംബ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െന്യാമീൻ ഗോത്രത്തിലെ സകല കുടുംബങ്ങളിലുംവെച്ചു ഏറ്റവും ചെറിയതുമായിരിക്കെ നീ ഇങ്ങനെ എന്നോടു പറയ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ിന്നെ ശമൂവേൽ ശൌലിനെയും അവന്റെ ഭൃത്യനെയും കൂട്ടി വിരുന്നുശാലയിൽ കൊണ്ടു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ണിക്കപ്പെട്ടവരുടെ ഇടയിൽ അവർക്കു പ്രധാനസ്ഥലം കൊടുത്തു; ക്ഷണിക്കപ്പെട്ടവർ ഏകദേശം മുപ്പതുപ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ശമൂവേൽ വെപ്പുകാരനോടു: നിന്റെ പക്കൽ വെച്ചുകൊൾക എന്നു പറഞ്ഞു ഞാൻ തന്നിട്ടുള്ള ഓഹരി കൊണ്ടുവരി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വെപ്പുകാരൻ കൈക്കുറകും അതിന്മേൽ ഉള്ളതും കൊണ്ടുവന്നു ശൌലിന്റെ മുമ്പിൽവെച്ചു. നിനക്കായി സൂക്ഷ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ിരിക്കുന്നതു ഇതാ; തിന്നുകൊൾക; ഞാൻ ഉത്സവത്തിന്നു ആളുകളെ ക്ഷണിച്ചിട്ടുണ്ടു എന്നു പറഞ്ഞുകൊണ്ടു ഇ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സവത്തിന്നു വേണ്ടി നിനക്കായി സൂക്ഷിച്ചിരിക്കുന്നു എന്നു ശമൂവേൽ പറഞ്ഞു. അങ്ങനെ ശൌൽ അ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മൂവേലിനോടു കൂടെ ഭക്ഷണം 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ർ പൂജാഗിരിയിൽനിന്നു പട്ടണത്തിലേക്കു ഇറങ്ങിവന്നശേഷം അവൻ വീട്ടിന്റെ മുകളിൽ വെച്ചു ശൌല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ർ അതികാലത്തു അരുണോദയത്തിങ്കൽ എഴുന്നേറ്റു; ശമൂവേൽ മുകളിൽനിന്നു ശൌലിനെ വിളിച്ചു: എഴുന്നേൽക്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നെ യാത്ര അയക്കാം എന്നു പറഞ്ഞു. ശൌൽ എഴുന്നേറ്റു, അവർ രണ്ടുപേരും, അവനും ശമൂവേലും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യിലേക്കു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പട്ടണത്തിന്റെ അറ്റത്തു എത്തിയപ്പോൾ ശമൂവേൽ ശൌലിനോടു: ഭൃത്യൻ മുമ്പെ കടന്നു പോകുവാൻ പറക; -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പോയി;-- ഞാൻ നിന്നോടു ദൈവത്തിന്റെ അരുളപ്പാടു അറിയിക്കേണ്ടതിന്നു നീ അല്പം നിൽക്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ാളെ ഇന്നേരത്തു ബെന്യാമീൻ ദേശക്കാരനായ ഒരാളെ ഞാൻ നിന്റെ അടുക്കൽ അയക്കും; എന്റെ ജനമായ യിസ്രായേല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രിക്കേണ്ടതിന്നു നീ അവനെ അഭിഷേകം ചെയ്യേണം; അവൻ എന്റെ ജനത്തെ ഫെലിസ്ത്യരുടെ കയ്യിൽ നിന്നു ര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ജനത്തിന്റെ നിലവിളി എന്റെ അടുക്കൽ എത്തിയിരിക്കകൊണ്ടു ഞാൻ അവരെ കടാക്ഷിച്ച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ശമൂവേൽ ശൌലിനെ കണ്ടപ്പോൾ യഹോവ അവനോടു: ഞാൻ നിന്നോടു അരുളിച്ചെയ്ത ആൾ ഇതാ; ഇവനാകുന്നു എന്റെ ജന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രിപ്പാനുള്ളവൻ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ന്നേരം ശൌൽ പടിവാതിൽക്കൽ ശമൂവേലിന്റെ അടുക്കൽ എത്തി: ദർശകന്റെ വീടു എവിടെ എന്നു പറഞ്ഞുതരേണമേ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ശമൂവേൽ ശൌലിനോടു: ദർശകൻ ഞാൻ തന്നേ; എന്റെ കൂടെ പൂജാഗിരിക്കു പോരുവിൻ; നിങ്ങൾ ഇന്നു എന്നോ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ഷണം കഴിക്കേണം; നാളെ ഞാൻ നിന്നെ യാത്രയയക്കാം; നിന്റെ ഹൃദയത്തിൽ ഉള്ളതൊക്കെയും പറഞ്ഞുതര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ൂന്നു ദിവസം മുമ്പെ കാണാതെപോയ കഴുതകളെക്കുറിച്ചു ചിന്തിക്കേണ്ടാ; അവയെ കണ്ടുകിട്ട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യിസ്രായേലിന്റെ ആഗ്രഹമൊക്കെയും ആരുടെമേൽ? നിന്റെമേലും നിന്റെ സർവ്വപിതൃഭവനത്തിന്മേലും അല്ലയ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2026-10-21T04:46:32Z</dcterms:created>
  <dcterms:modified xsi:type="dcterms:W3CDTF">2026-10-21T04:46:32Z</dcterms:modified>
  <dc:title>1 ശമൂവേൽ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