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presProps" Target="presProps.xml"/>
  <Relationship Id="rId111" Type="http://schemas.openxmlformats.org/officeDocument/2006/relationships/viewProps" Target="viewProps.xml"/>
  <Relationship Id="rId1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டியற்காலமானபோது, சகல பிரதான ஆசாரியரும் ஜனத்தின் மூப்பரும், இயேசுவைக் கொலைசெய்யும்படி, அவருக்கு விரோதமாக ஆலோசனை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ைக் கட்டி, கொண்டுபோய், தேசாதிபதியாகிய பொந்தியு பிலாத்துவினிடத்தில் ஒப்புக்கொடு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, அவரைக் காட்டிக்கொடுத்த யூதாஸ், அவர் மரணாக்கினைக்குள்ளாகத் தீர்க்கப்பட்டதைக் கண்டு, மனஸ்தாபப்பட்டு, அந்த முப்பது வெள்ளிக்காசைப் பிரதான ஆசாரியத்திடத்திற்கும் மூப்பரிடத்திற்கும் திரும்பக் கொண்டுவந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, அவரைக் காட்டிக்கொடுத்த யூதாஸ், அவர் மரணாக்கினைக்குள்ளாகத் தீர்க்கப்பட்டதைக் கண்டு, மனஸ்தாபப்பட்டு, அந்த முப்பது வெள்ளிக்காசைப் பிரதான ஆசாரியத்திடத்திற்கும் மூப்பரிடத்திற்கும் திரும்பக் கொண்டுவந்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, அவரைக் காட்டிக்கொடுத்த யூதாஸ், அவர் மரணாக்கினைக்குள்ளாகத் தீர்க்கப்பட்டதைக் கண்டு, மனஸ்தாபப்பட்டு, அந்த முப்பது வெள்ளிக்காசைப் பிரதான ஆசாரியத்திடத்திற்கும் மூப்பரிடத்திற்கும் திரும்பக் கொண்டுவந்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ற்றமில்லாத இரத்தத்தை நான் காட்டிக்கொடுத்ததினால் பாவஞ்செய்தேன் என்றான். அதற்கு அவர்கள்: எங்களுக்கென்ன, அது உன்பாடு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ற்றமில்லாத இரத்தத்தை நான் காட்டிக்கொடுத்ததினால் பாவஞ்செய்தேன் என்றான். அதற்கு அவர்கள்: எங்களுக்கென்ன, அது உன்பாடு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, அவன் அந்த வெள்ளிக்காசை தேவாலயத்திலே எறிந்துவிட்டு, புறப்பட்டுப்போய், நான்றுகொண்டு செ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் அந்த வெள்ளிக்காசை எடுத்து: இது இரத்தக்கிரயமானதால், காணிக்கைப் பெட்டியிலே இதைப்போடலாகாதெ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் அந்த வெள்ளிக்காசை எடுத்து: இது இரத்தக்கிரயமானதால், காணிக்கைப் பெட்டியிலே இதைப்போடலாகாதென்று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ோசனைபண்ணின பின்பு, அந்நியரை அடக்கம்பண்ணுவதற்குக் குயவனுடைய நிலத்தை அதினாலே கொ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ோசனைபண்ணின பின்பு, அந்நியரை அடக்கம்பண்ணுவதற்குக் குயவனுடைய நிலத்தை அதினாலே கொ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அந்த நிலம் இந்நாள் வரைக்கும் இரத்தநிலம் என்னப்பட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ால் மதிக்கப்பட்டவருக்குக் கிரயமாகிய முப்பது வெள்ளிக்காசை அவர்கள் எடு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ால் மதிக்கப்பட்டவருக்குக் கிரயமாகிய முப்பது வெள்ளிக்காசை அவர்கள் எ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எனக்குக் கற்பித்தபடி குயவனுடைய நிலத்திற்காக அதைக் கொடுத்தார்கள் என்று எரேமியா தீர்க்கதரிசியினால் உரைக்கப்பட்டது அப்பொழுது நிறைவேற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தேசாதிபதிக்கு முன்பாக நின்றார்; தேசாதிபதி அவரை நோக்கி நீ யூதருடைய ராஜாவா என்று கேட்டான். அதற்கு இயேசு: நீர் சொல்லுகிறபடிதா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தேசாதிபதிக்கு முன்பாக நின்றார்; தேசாதிபதி அவரை நோக்கி நீ யூதருடைய ராஜாவா என்று கேட்டான். அதற்கு இயேசு: நீர் சொல்லுகிறபடிதா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தான ஆசாரியரும் மூப்பரும் அவர்மேல் குற்றஞ்சாட்டுகையில், அவர் மாறுத்தரம் ஒன்றும் சொல்ல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தான ஆசாரியரும் மூப்பரும் அவர்மேல் குற்றஞ்சாட்டுகையில், அவர் மாறுத்தரம் ஒன்றும் சொல்ல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பிலாத்து அவரை நோக்கி: இவர்கள் உன்மேல் எத்தனையோ குற்றங்களைச் சாட்டுகிறார்களே, நீ அவைகளைக் கேட்கவில்லையா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ோ ஒரு வார்த்தையும் மாறுத்தரமாகச் சொல்லவில்லை; அதனால் தேசாதிபதி மிகவும் ஆச்சரியப்ப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ோ ஒரு வார்த்தையும் மாறுத்தரமாகச் சொல்லவில்லை; அதனால் தேசாதிபதி மிகவும் ஆச்சரிய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வல்பண்ணப்பட்டவர்களில் எவனை விடுதலையாக்கவேண்டுமென்று ஜனங்கள் கேட்டுக்கொள்வார்களோ, அவனை அவர்களுக்காக விடுதலையாக்குவது பண்டிகைதோறும் தேசாதிபதிக்கு வழக்க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வல்பண்ணப்பட்டவர்களில் எவனை விடுதலையாக்கவேண்டுமென்று ஜனங்கள் கேட்டுக்கொள்வார்களோ, அவனை அவர்களுக்காக விடுதலையாக்குவது பண்டிகைதோறும் தேசாதிபதிக்கு வழக்க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ாவல் பண்ணப்பட்டவர்களில் பரபாஸ் என்னப்பட்ட பேர்போன ஒருவன்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றாமையினாலே அவரை ஒப்புக்கொடுத்தார்கள் என்று பிலாத்து அறி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றாமையினாலே அவரை ஒப்புக்கொடுத்தார்கள் என்று பிலாத்து அறி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ூடியிருக்கையில், அவர்களை நோக்கி: எவனை நான் உங்களுக்கு விடுதலையாக்கவேண்டுமென்றிருக்கிறீர்கள்? பரபாசையோ? கிறிஸ்து என்னப்படுகிற இயேசுவையோ? என்று கே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நியாயாசனத்தில் உட்கார்ந்திருக்கையில், அவனுடைய மனைவி அவனிடத்தில் ஆளனுப்பி: நீர் அந்த நீதிமானை ஒன்றும் செய்யவேண்டாம்; அவர் நிமித்தம் இன்றைக்குச் சொப்பனத்தில் வெகு பாடுபட்டேன் என்று சொல்லச் சொன்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நியாயாசனத்தில் உட்கார்ந்திருக்கையில், அவனுடைய மனைவி அவனிடத்தில் ஆளனுப்பி: நீர் அந்த நீதிமானை ஒன்றும் செய்யவேண்டாம்; அவர் நிமித்தம் இன்றைக்குச் சொப்பனத்தில் வெகு பாடுபட்டேன் என்று சொல்லச் சொன்ன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பாசை விட்டுவிடக் கேட்டுக்கொள்ளவும், இயேசுவை கொலைசெய்விக்கவும் பிரதான ஆசாரியரும் மூப்பரும் ஜனங்களை ஏவி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பாசை விட்டுவிடக் கேட்டுக்கொள்ளவும், இயேசுவை கொலைசெய்விக்கவும் பிரதான ஆசாரியரும் மூப்பரும் ஜனங்களை ஏவி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சாதிபதி ஜனங்களை நோக்கி: இவ்விருவரில் எவனை நான் உங்களுக்காக விடுதலையாக்கவேண்டும் என்று கேட்டான். அதற்கு அவர்கள்: பரபாசை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சாதிபதி ஜனங்களை நோக்கி: இவ்விருவரில் எவனை நான் உங்களுக்காக விடுதலையாக்கவேண்டும் என்று கேட்டான். அதற்கு அவர்கள்: பரபாசை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ள்ளுகளால் ஒரு முடியைப் பின்னி, அவர் சிரசின்மேல் வைத்து, அவர் வலதுகையில் ஒரு கோலைக்கொடுத்து, அவர் முன்பாக முழங்காற்படியிட்டு: யூதருடைய ராஜாவே, வாழ்க என்று அவரைப் பரியாசம்பண்ண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ள்ளுகளால் ஒரு முடியைப் பின்னி, அவர் சிரசின்மேல் வைத்து, அவர் வலதுகையில் ஒரு கோலைக்கொடுத்து, அவர் முன்பாக முழங்காற்படியிட்டு: யூதருடைய ராஜாவே, வாழ்க என்று அவரைப் பரியாசம்பண்ண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லாத்து அவர்களை நோக்கி: அப்படியானால், கிறிஸ்து என்னப்படுகிற இயேசுவை நான் என்ன செய்யவேண்டும் என்று கேட்டான். அவனைச் சிலுவையில் அறையவேண்டும் என்று எல்லாரும்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லாத்து அவர்களை நோக்கி: அப்படியானால், கிறிஸ்து என்னப்படுகிற இயேசுவை நான் என்ன செய்யவேண்டும் என்று கேட்டான். அவனைச் சிலுவையில் அறையவேண்டும் என்று எல்லாரும்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மேல் துப்பி, அந்தக் கோலை எடுத்து, அவரைச் சிரசில் அடி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சாதிபதியோ: ஏன், என்ன பொல்லாப்புச் செய்தான் என்றான். அதற்கு அவர்கள்: அவனைச் சிலுவையில் அறையவேண்டும் என்று அதிகமதிகமாய்க் கூக்குரலிட்டுச் சொன்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சாதிபதியோ: ஏன், என்ன பொல்லாப்புச் செய்தான் என்றான். அதற்கு அவர்கள்: அவனைச் சிலுவையில் அறையவேண்டும் என்று அதிகமதிகமாய்க் கூக்குரலிட்டுச் 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ைப் பரியாசம்பண்ணினபின்பு, அவருக்கு உடுத்தின மேலங்கியைக் கழற்றி, அவருடைய வஸ்திரங்களை அவருக்கு உடுத்தி, அவரைச் சிலுவையில் அறையும்படி கொண்டு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ைப் பரியாசம்பண்ணினபின்பு, அவருக்கு உடுத்தின மேலங்கியைக் கழற்றி, அவருடைய வஸ்திரங்களை அவருக்கு உடுத்தி, அவரைச் சிலுவையில் அறையும்படி கொண்டு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கம் அதிகமாகிறதேயல்லாமல் தன் பிரயத்தனத்தினாலே பிரயோஜனமில்லையென்று பிலாத்து கண்டு, தண்ணீரை அள்ளி, ஜனங்களுக்கு முன்பாகக் கைகளைக்கழுவி: இந்த நீதிமானுடைய இரத்தப்பழிக்கு நான் குற்றமற்றவன் நீங்களே பார்த்துக்கொள்ளுங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கம் அதிகமாகிறதேயல்லாமல் தன் பிரயத்தனத்தினாலே பிரயோஜனமில்லையென்று பிலாத்து கண்டு, தண்ணீரை அள்ளி, ஜனங்களுக்கு முன்பாகக் கைகளைக்கழுவி: இந்த நீதிமானுடைய இரத்தப்பழிக்கு நான் குற்றமற்றவன் நீங்களே பார்த்துக்கொள்ளுங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ோகையில் சிரேனே ஊரானாகிய சீமோன் என்னப்பட்ட ஒரு மனுஷனை அவர்கள் கண்டு, அவருடைய சிலுவையைச் சுமக்கும்படி அவனைப் பலவந்தம் பண்ண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ோகையில் சிரேனே ஊரானாகிய சீமோன் என்னப்பட்ட ஒரு மனுஷனை அவர்கள் கண்டு, அவருடைய சிலுவையைச் சுமக்கும்படி அவனைப் பலவந்தம் பண்ண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ஜனங்களெல்லாரும்: இவனுடைய இரத்தப்பழி எங்கள் மேலும் எங்கள் பிள்ளைகள் மேலும் இருப்பதாக என்று சொன்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பாலஸ்தலம் என்று அர்த்தங்கொள்ளும் கொல்கொதா என்னும் இடத்துக்கு அவர்கள் வந்தபோ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, அவன் பரபாசை அவர்களுக்கு விடுதலையாக்கி, இயேசுவையோ வாரினால் அடிப்பித்து, சிலுவையில் அறையும்படிக்கு ஒப்புக்கொடு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, அவன் பரபாசை அவர்களுக்கு விடுதலையாக்கி, இயேசுவையோ வாரினால் அடிப்பித்து, சிலுவையில் அறையும்படிக்கு ஒப்புக்கொடு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சப்புக்கலந்த காடியை அவருக்குக் குடிக்கக் கொடுத்தார்கள்; அவர் அதை ருசிபார்த்து, குடிக்க மனதில்லாதிருந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சப்புக்கலந்த காடியை அவருக்குக் குடிக்கக் கொடுத்தார்கள்; அவர் அதை ருசிபார்த்து, குடிக்க மனதில்லாதிருந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, தேசாதிபதியின் போர்ச்சேவகர் இயேசுவைத் தேசாதிபதியின் அரமனையிலே கொண்டுபோய், போர்ச்சேவகரின் கூட்டம் முழுவதையும் அவரிடத்தில் கூடிவரச்செய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, தேசாதிபதியின் போர்ச்சேவகர் இயேசுவைத் தேசாதிபதியின் அரமனையிலே கொண்டுபோய், போர்ச்சேவகரின் கூட்டம் முழுவதையும் அவரிடத்தில் கூடிவரச்செய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ைச் சிலுவையில் அறைந்தபின்பு, அவர்கள் சீட்டுப்போட்டு அவருடைய வஸ்திரங்களைப் பங்கிட்டுக்கொண்டார்கள். என் வஸ்திரங்களைத் தங்களுக்குள்ளே பங்கிட்டு, என் உடையின் பேரில் சீட்டுப்போட்டார்கள் என்று தீர்க்கதரிசிய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அங்கே உட்கார்ந்து, அவரைக் காவல்காத்துக்கொண்ட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வஸ்திரங்களைக் கழற்றி, சிவப்பான மேலங்கியை அவருக்கு உடுத்த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அவர் அடைந்த ஆக்கினையின் முகாந்தரத்தைக் காண்பிக்கும் பொருட்டு, இவன் யூதருடைய ராஜாவாகிய இயேசு என்று எழுதி, அவர் சிரசுக்கு மேலாக வை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அவர் அடைந்த ஆக்கினையின் முகாந்தரத்தைக் காண்பிக்கும் பொருட்டு, இவன் யூதருடைய ராஜாவாகிய இயேசு என்று எழுதி, அவர் சிரசுக்கு மேலாக வை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, அவருடைய வலது பக்கத்தில் ஒருவனும் அவருடைய இடது பக்கத்தில் ஒருவனுமாக இரண்டு கள்ளர் அவரோடேகூடச் சிலுவைகளில் அறையப்ப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ந்த வழியாய் நடந்துபோகிறவர்கள் தங்கள் தலைகளைத் துலுக்கி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ாலயத்தை இடித்து மூன்று நாளைக்குள்ளே கட்டுகிறவனே, உன்னை நீயே ரட்சித்துக்கொள்; நீ தேவனுடைய குமாரனானால் சிலுவையிலிருந்து இறங்கி வா என்று அவரைத் தூஷ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ாலயத்தை இடித்து மூன்று நாளைக்குள்ளே கட்டுகிறவனே, உன்னை நீயே ரட்சித்துக்கொள்; நீ தேவனுடைய குமாரனானால் சிலுவையிலிருந்து இறங்கி வா என்று அவரைத் தூஷி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டியே பிரதான ஆசாரியரும் வேதபாரகரும் மூப்பரும் பரியாசம்பண்ணி: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ற்றவர்களை ரட்சித்தான்; தன்னைத்தான் ரட்சித்துக்கொள்ளத் திராணியில்லை; இவன் இஸ்ரவேலின் ராஜாவானால் இப்பொழுது சிலுவையிலிருந்து இறங்கிவரட்டும், அப்பொழுது இவனை விசுவாசிப்போ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ற்றவர்களை ரட்சித்தான்; தன்னைத்தான் ரட்சித்துக்கொள்ளத் திராணியில்லை; இவன் இஸ்ரவேலின் ராஜாவானால் இப்பொழுது சிலுவையிலிருந்து இறங்கிவரட்டும், அப்பொழுது இவனை விசுவாசிப்போ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னை தேவனுடைய குமாரனென்று சொல்லி, தேவன்மேல் நம்பிக்கையாயிருந்தானே; அவர் இவன்மேல் பிரியமாயிருந்தால் இப்பொழுது இவனை இரட்சிக்கட்டும் என்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ன்னை தேவனுடைய குமாரனென்று சொல்லி, தேவன்மேல் நம்பிக்கையாயிருந்தானே; அவர் இவன்மேல் பிரியமாயிருந்தால் இப்பொழுது இவனை இரட்சிக்கட்டும் என்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ோடேகூடச் சிலுவைகளில் அறையப்பட்ட கள்ளரும் அந்தப்படியே அவரை நிந்தித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றாம் மணி நேரமுதல் ஒன்பதாம் மணி நேரம் வரைக்கும் பூமியெங்கும் அந்தகாரம் உண்டாயிற்ற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ஒன்பதாம் மணி நேரத்தில் இயேசு: ஏலீ! ஏலீ! லாமா சபக்தானி, என்று மிகுந்த சத்தமிட்டுக் கூப்பிட்டார்; அதற்கு என் தேவனே! என் தேவனே! ஏன் என்னைக் கைவிட்டீர் என்று அர்த்தமா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ஒன்பதாம் மணி நேரத்தில் இயேசு: ஏலீ! ஏலீ! லாமா சபக்தானி, என்று மிகுந்த சத்தமிட்டுக் கூப்பிட்டார்; அதற்கு என் தேவனே! என் தேவனே! ஏன் என்னைக் கைவிட்டீர் என்று அர்த்தமா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ங்கே நின்றவர்களில் சிலர் அதைக் கேட்டபொழுது: இவன் எலியாவைக் கூப்பிடுகிறான் என்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உடனே அவர்களில் ஒருவன் ஓடி, கடற்காளானை எடுத்து, காடியில் தோய்த்து, அதை ஒரு கோலில் மாட்டி, அவருக்குக் குடிக்கக் கொடுத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உடனே அவர்களில் ஒருவன் ஓடி, கடற்காளானை எடுத்து, காடியில் தோய்த்து, அதை ஒரு கோலில் மாட்டி, அவருக்குக் குடிக்கக் கொடுத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ற்றவர்களோ: பொறு, எலியா இவனை இரட்சிக்க வருவானோ, பார்ப்போம் என்ற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மறுபடியும் மகாசத்தமாய்க் கூப்பிட்டு, ஆவியை விட்ட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ப்பொழுது, தேவாலயத்தின் திரைச்சீலை மேல்தொடங்கிக் கீழ்வரைக்கும் இரண்டாகக் கிழிந்தது, பூமியும் அதிர்ந்தது கன்மலைகளும் பிளந்த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ப்பொழுது, தேவாலயத்தின் திரைச்சீலை மேல்தொடங்கிக் கீழ்வரைக்கும் இரண்டாகக் கிழிந்தது, பூமியும் அதிர்ந்தது கன்மலைகளும் பிள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ல்லறைகளும் திறந்தது, நித்திரை அடைந்திருந்த அநேக பரிசுத்தவான்களுடைய சரீரங்களும் எழுந்தி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 உயிர்த்தெழுந்தபின்பு, இவர்கள் கல்லறைகளைவிட்டுப் புறப்பட்டு, பரிசுத்த நகரத்தில் பிரவேசித்து அநேகருக்குக் காணப்பட்ட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ூற்றுக்கு அதிபதியும், அவனோடேகூட இயேசுவைக் காவல் காத்திருந்தவர்களும், பூமியதிர்ச்சியையும் சம்பவித்த காரியங்களையும் கண்டு, மிகவும் பயந்து: மெய்யாகவே இவர் தேவனுடைய குமாரன் என்ற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ூற்றுக்கு அதிபதியும், அவனோடேகூட இயேசுவைக் காவல் காத்திருந்தவர்களும், பூமியதிர்ச்சியையும் சம்பவித்த காரியங்களையும் கண்டு, மிகவும் பயந்து: மெய்யாகவே இவர் தேவனுடைய குமாரன் என்ற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ேலும், இயேசுவுக்கு ஊழியஞ்செய்யும்படி கலிலேயாவிலிருந்து அவரோடே வந்திருந்த அநேக ஸ்திரீகள் அங்கே தூரத்திலே நின்று பார்த்துக்கொண்டிருந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ேலும், இயேசுவுக்கு ஊழியஞ்செய்யும்படி கலிலேயாவிலிருந்து அவரோடே வந்திருந்த அநேக ஸ்திரீகள் அங்கே தூரத்திலே நின்று பார்த்துக்கொண்டிருந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வர்களுக்குள்ளே மகதலேனா மரியாளும், யாக்கோபுக்கும் யோசேக்கும் தாயாகிய மரியாளும், செபதேயுவின் குமாரருடைய தாயும் இருந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ாயங்காலமானபோது, இயேசுவுக்குச் சீஷனும் ஐசுவரியவானுமாயிருந்த யோசேப்பு என்னும் பேர் கொண்ட அரிமத்தியா ஊரானாகிய ஒரு மனுஷன் வந்து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ாயங்காலமானபோது, இயேசுவுக்குச் சீஷனும் ஐசுவரியவானுமாயிருந்த யோசேப்பு என்னும் பேர் கொண்ட அரிமத்தியா ஊரானாகிய ஒரு மனுஷன் வந்து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ிலாத்துவினிடத்தில் போய், இயேசுவின் சரீரத்தைக் கேட்டான். அப்பொழுது, சரீரத்தைக்கொடுக்கும்படி பிலாத்து கட்டளையிட்ட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யோசேப்பு அந்தச் சரீரத்தை எடுத்து, துய்யதான மெல்லிய துப்பட்டியிலே சுற்றி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ான் கன்மலையில் வெட்டியிருந்த தன்னுடைய புதிய கல்லறையிலே அதை வைத்து, கல்லறையின் வாசலில் ஒரு பெரிய கல்லைப் புரட்டிவைத்துப்போன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ான் கன்மலையில் வெட்டியிருந்த தன்னுடைய புதிய கல்லறையிலே அதை வைத்து, கல்லறையின் வாசலில் ஒரு பெரிய கல்லைப் புரட்டிவைத்துப்போன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ங்கே மகதலேனா மரியாளும், மற்ற மரியாளும் கல்லறைக்கு எதிராக உட்கார்ந்திருந்த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ஆயத்தநாளுக்குப் பின்னான மறுநாளிலே பிரதான ஆசாரியரும் பரிசேயரும் பிலாத்துவினிடத்தில் கூடிவந்து: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ஆயத்தநாளுக்குப் பின்னான மறுநாளிலே பிரதான ஆசாரியரும் பரிசேயரும் பிலாத்துவினிடத்தில் கூடிவந்து: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ண்டவனே, அந்த எத்தன் உயிரோடிருக்கும்போது, மூன்று நாளைக்குப் பின் எழுந்திருப்பேன் என்று சொன்னது எங்களுக்கு ஞாபகமிருக்கிறது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ண்டவனே, அந்த எத்தன் உயிரோடிருக்கும்போது, மூன்று நாளைக்குப் பின் எழுந்திருப்பேன் என்று சொன்னது எங்களுக்கு ஞாபகமிருக்கிறது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ஆகையால், அவனுடைய சீஷர்கள் இராத்திரியிலே வந்து, அவனைக் களவாய்க் கொண்டு போய், மரித்தோரிலிருந்து எழுந்தானென்று ஜனங்களுக்குச் சொல்லாதபடிக்கும், முந்தின எத்தைப்பார்க்கிலும் பிந்தின எத்து கொடிதாகாதபடிக்கும், நீர் மூன்று நாள் வரைக்கும் கல்லறையைப் பத்திரப்படுத்தும்படி கட்டளையிட வேண்டும் என்ற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ஆகையால், அவனுடைய சீஷர்கள் இராத்திரியிலே வந்து, அவனைக் களவாய்க் கொண்டு போய், மரித்தோரிலிருந்து எழுந்தானென்று ஜனங்களுக்குச் சொல்லாதபடிக்கும், முந்தின எத்தைப்பார்க்கிலும் பிந்தின எத்து கொடிதாகாதபடிக்கும், நீர் மூன்று நாள் வரைக்கும் கல்லறையைப் பத்திரப்படுத்தும்படி கட்டளையிட வேண்டும் என்ற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ஆகையால், அவனுடைய சீஷர்கள் இராத்திரியிலே வந்து, அவனைக் களவாய்க் கொண்டு போய், மரித்தோரிலிருந்து எழுந்தானென்று ஜனங்களுக்குச் சொல்லாதபடிக்கும், முந்தின எத்தைப்பார்க்கிலும் பிந்தின எத்து கொடிதாகாதபடிக்கும், நீர் மூன்று நாள் வரைக்கும் கல்லறையைப் பத்திரப்படுத்தும்படி கட்டளையிட வேண்டும் என்ற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தற்குப் பிலாத்து: உங்களுக்குக் காவல்சேவகர் உண்டே; போய், உங்களால் கூடியமட்டும் பத்திரப்படுத்திக்கொள்ளுங்கள் என்ற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தற்குப் பிலாத்து: உங்களுக்குக் காவல்சேவகர் உண்டே; போய், உங்களால் கூடியமட்டும் பத்திரப்படுத்திக்கொள்ளுங்கள் என்ற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ர்கள் போய்க் கல்லுக்கு முத்திரைபோட்டு, காவல் வைத்து, கல்லறையைப் பத்திரப்படுத்தின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ர்கள் போய்க் கல்லுக்கு முத்திரைபோட்டு, காவல் வைத்து, கல்லறையைப் பத்திரப்பட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7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ভোর হলে প্রধান যাজকরা ও সমাজপতিরা সবাইমিলেযীশুকে হত্যা করার চক্রান্ত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তাঁকে বেঁধে রোমীয় রাজ্যপাল পীলাতের কাছে হাজি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কে শত্রুদের হাতে য়ে ধরিয়ে দিয়েছিল, সেই যিহূদা যখন দেখল যীশুকে দোষী সাব্যস্ত করা হয়েছ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নে খুব ক্ষোভ হল৷ সে তখন যাজকদের ও সমাজপতিদের কাছে গিয়ে সেই ত্রিশটা রূপোর টাকা ফিরিয়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‘একজন নিরপরাধ লোককে হত্যা করার জন্য আপনাদের হাতে তুলে দিয়ে তাঁর প্রতি আমি বিশ্বাসঘাতকতা করে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মহাপাপ করেছি৷ইহুদী নেতারা বলল, ‘তাতে আমাদের কি? তুমি বোঝগে 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যিহূদা সেই টাকা মন্দিরের মধ্যে ছুঁড়ে ফেলে দিল, পরে বাইরে গিয়ে গলায় দড়ি দিয়ে ম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ধান যাজকরা সেইরূপোর টাকাগুলি কুড়িয়ে নিয়ে বললেন, ‘মন্দিরের তহবিলে এই টাকা জমা করা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বিরুদ্ধ কাজ, কারণ এটা খুনের টাক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তারা পরামর্শ করে ঐ টাকায় কুমোরদের একটা জমি কিনলেন৷ য়েন জেরুশালেমে য়েসব বিদেশী মারা যা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েখানে কবর দেওযা য়ে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জন্য ঐ কবরখানাকে আজও লোকে ‘রক্তক্ষেত্র’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 ফলে ভাববাদী যিরমিয়র ভাববাণী পূর্ণ হল:‘তারা সেইত্রিশটা রূপোর টাকা নিল, এটাই হল তাঁর মূল্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জনগণই তাঁর মূল্য নির্ধারণ 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 প্রভুর নির্দেশ অনুসারেই সেই টাকা দিয়ে তারা কুমোরের জমি কিনেছিল৷’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দিকে যীশুকে রাজ্যপালের সামনে হাজির করা হল; রাজ্যপাল যীশুকে জিজ্ঞেস করলেন, ‘তুমি কি 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?’যীশু বললেন, ‘হ্যাঁ, আপনি য়েমন বল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প্রধান যাজকরা ও ইহুদী নেতারা সমানে যখন তাঁর বিরুদ্ধে দোষ দিচ্ছিল, তখন তিনি তার একটা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বাব দ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পীলাত তাঁকে বললেন, ‘ওরা, তোমার বিরুদ্ধে কত দোষ দিচ্ছে, তুমি কি শুনতে পাচ্ছ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যীশু তাঁকে কোন জবাব দিলেন না, এমন কি তাঁর বিরুদ্ধে একটা অভিযোগেরও উত্তর দিলেন না, এ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ীলাত আশ্চর্য হ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জ্যপালের রীতি অনুসারে প্রত্যেক নিস্তারপর্বের সময় জনসাধারণের ইচ্ছানুযাযী য়ে কোন কয়েদীক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 করে দি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ই সময় বারাব্বানামে এক কুখ্যাত আসামী কারাগারে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ই লোকরা সেখানে একসঙ্গে জড়ো হলে পীলাত তাদের জিজ্ঞেস করলেন, ‘তোমাদের জন্য আমি কাকে ছেড়ে দে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ি চাও, বারাব্বাকে বা যীশু, যাকে খ্রীষ্ট বলে তা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ারণ পীলাত জানতেন, তারা যীশুর ওপর ঈর্ষাপরায়ণ হয়ে তাঁকে ধরিয়ে দ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ীলাত যখন বিচার আসনে বসে আছেন, সেই সময় তাঁর স্ত্রী তাঁকে বলে পাঠালেন, ‘ঐ নির্দোষ লোকটি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কিছু করো না, কারণ রাত্রে স্বপ্নে আমি তাঁর বিষয়ে যা দেখেছি তাতে আজ বড়ই উদ্বেগে কাট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প্রধান যাজকরা ও ইহুদী নেতারা জনতাকে প্ররোচনা দিতে লাগল, য়েন তারা বারাব্বাকে ছেড়ে দিত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কে মৃত্যুদণ্ড দেওযার কথা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রাজ্যপাল তাদের জিজ্ঞেস করলেন, ‘এই দুজনের মধ্যে তোমরা কাকে চাও য়ে আমি তোমাদের জন্য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ই?’ তারা বলল, ‘বারাব্বাক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রে কাঁটা লতা দিয়ে একটা মুকুট তৈরী করে তা তাঁর মাথায় চেপে বসিয়ে দিল, আর তাঁর ডান হাতে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ঠি দিল৷ পরে তাঁর সামনে হাঁটু গেড়ে তাঁকে ঠাট্টা করে বলল, ‘ইহুদীদের রাজা, দীর্ঘজীবি হোন্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ীলাত তখন তাদের বললেন, ‘তাহলে যীশু যাকে মশীহ বলে তাকে নিয়ে কি করব?’তারা সবাইবলল, ‘ওকে ক্রু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া হো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া তাঁর মুখে থুথু দিল ও তাঁর লাঠিটি নিয়ে তাঁর মাথায় মা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ীলাত বললেন, ‘কেন? ও কি অন্যায় করেছে?’ কিন্তু তারা তখন আরো জোরে চিত্‌কার করতে লাগল, ‘ওকে ক্রু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, ক্রুশে দ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ইভাবে তাঁকে বিদ্রূপ করবার পর তারা সেইপোশাকটি তাঁর গা থেকে খুলে নিয়ে তাঁর নিজের পোশাক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য়ে দিল, তারপর তাঁকে ক্রুশে দেবার জন্য নিয়ে চ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ীলাত যখন দেখলেন য়ে তাঁর চেষ্টার কোন ফল হল না, বরং আরো গোলমাল হতে লাগল, তখন তিনি জল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সামনে হাত ধুয়ে বললেন, ‘এই লোকের রক্তপাতের জন্য আমি দাযী নই৷’ এটা তোমাদেরইদ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ৈন্যরা যখন যীশুকে নিয়ে নগরের বাইরে যাচ্ছে, তখন পথে শিমোন নামে কুরীশীয় অঞ্চলের একজন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েয়ে যীশুর ক্রুশ বইবার জন্য তাকে তারা জোর করে বাধ্য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ই কথার জবাবে লোকেরা সমস্বরে বলল, ‘আমরা ও আমাদের সন্তানরা ওব রক্তের জন্য দাযী থাক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রে তারা ‘গলগথা’ নামে এক জায়গায় এসে পৌঁছল৷ ‘গলগথা’ শব্দটির অর্থ ‘মাথার খুলিস্থ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পীলাত তাদের জন্য বারাব্বাকে ছেড়ে দিলেন; কিন্তু যীশুকে চাবুক মেরে ক্রুশে দেবার জন্য সঁ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েখানে পৌঁছে তারা যীশুকে মাদক দ্রব্য মেশানো তিক্ত দ্রাক্ষারস পান করতে দিল; কিন্তু তিন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ান্য আস্বাদ করে আর খেতে চাই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রপর রাজ্যপালের সেনারা যীশুকে রাজভবনের সভাগৃহে নিয়ে গিয়ে সেখানে সমস্ত সেনাদলকে তাঁর চারধ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ড়ো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রা তাঁকে ক্রুশে দিয়ে তাঁর জামা কাপড় খুলে নিয়ে ঘুঁটি চেলে সেগুলো নিজেদের মধ্যে ভাগ করে ন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আর সেখানে বসে যীশুকে পাহারা দি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া যীশুর পোশাক খুলে নিল, আর তাঁকে একটা লাল রঙের পোশাক পর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ঁর বিরুদ্ধে আনা অভিযোগের এই লিপি ফলকটি তাঁর মাথার উপরে ক্রুশে লাগিয়ে দিল, ‘এ যীশু, 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রা দুজন দস্যুকেও যীশুর সঙ্গে ক্রুশে দিল, একজনকে তাঁর ডানদিকে ও অন্যজনকে তাঁর বাঁ দি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সেই সময় ঐ রাস্তা দিয়ে য়ে সব লোক যাতাযাত করছিল, তারা তাদের মাথা নেড়ে তাঁকে ঠাট্টা কর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‘তুমি না মন্দির ভেঙ্গে আবার তা তিন দিনের মধ্যে তৈরী করতে পার! তাহলে এখন নিজেকে রক্ষা কর৷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ঈশ্বরের পুত্র হও তবে ক্রুশ থেকে নেমে এ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সেইভাবেই প্রধান যাজকরা, ব্যবস্থার শিক্ষকরা ও ইহুদী নেতারা বিদ্রূপ করে তাঁকে বলতে লাগ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‘এ লোক তো অপরকে রক্ষা করত, কিন্তু এ নিজেকে বাঁচাতে পারে না! ও তো ইস্রায়েলের রাজা, তাহলে এখ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শ থেকে নেমে আসুক, তাহলে আমরা ওর ওপর বিশ্বাস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ঐ লোকটি ঈশ্বরের ওপর বিশ্বাস করে৷ যদি তিনি চান, তবে ওকে এখনই রক্ষা করুন, কারণ ও তো বলেছে, ‘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ুত্র৷'"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াঁর সঙ্গে য়ে দুজন দস্যুকে ক্রুশে দেওযা হয়েছিল, তারাও সেইভাবেই তাঁকে বিদ্রূপ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সেই দিন দুপুর বারোটা থেকে বেলা তিনটে পর্যন্ত সমস্ত দেশ অন্ধকারে ঢেকে র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প্রায় তিনটের সময় যীশু খুব জোরে বলে উঠলেন, ‘এলি, এলি লামা শবক্তানী?’ যার অর্থ, ‘ঈশ্বর আমা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আমার, তুমি কেন আমায় ত্যাগ করে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যাঁরা সেখানে দাঁড়িয়েছিল, তাদের মধ্যে কয়েকজন একথা শুনে বলতে লাগল, ‘ও এলীয়কে ডাক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াদের মধ্যে একজন তখনই দৌড়ে গিয়ে একটা স্পঞ্জ কতকটা সিরকায় ডুবিয়ে দিয়ে একটা নলের মাথায় সে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িয়ে তা যীশুর মুখে তুলে ধরে তাকে খেত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কিন্তু অন্যরা বলতে লাগল, ‘ছেড়ে দাও, দেখি এলীয় ওকে রক্ষা করতে আসেন কি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পরে যীশু আর একবার খুব জোরে চিত্‌কার করে প্রাণ ত্যাগ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সঙ্গে সঙ্গে মন্দিরের মধ্যেকার সেই ভারী পর্দাটা ওপর থেকে নীচ পর্যন্ত চিরে দুভাগ হয়ে গেল, পৃথিব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ঁপে উঠল, বড় বড় পাথরের চাঁই ফেটে গ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সমাধিগুহাগুলি খুলে গেল, আর মারা গিয়েছিলেন এমন অনেক ঈশ্বরের লোকের দেহ পুনরুত্থিত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যীশুর পুনরুত্থানের পর এরা কবর ছেড়ে পবিত্র নগর জেরুশালেমে গিয়ে বহুলোককে দেখা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ক্রুশের পাশে শতপতি ও তার সঙ্গে যাঁরা যীশুকে পাহারা দিচ্ছিল, তারা ভূমিকম্প ও অন্য সব ঘটনা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ীষণ ভয় পেয়ে বলল, ‘সত্যইইনি ঈশ্বরের পুত্র ছি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সেখানে বহু স্ত্রীলোক ছিলেন, যাঁরা দূরে দাঁড়িয়ে সব কিছু দেখছিলেন৷ এই মহিলারা গালীল থেকে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শোনার জন্য তাঁর সঙ্গে এস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তাঁদের মধ্যে ছিলেন মগ্দলীনী মরিয়ম, যাকোব ও য়োষেফের মা মরিয়ম আর যাকোব ও য়োহনেরম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সন্ধ্যা নেমে আসছে এমন সময় আরিমাথিযার য়োষেফ নামে এক ধনী ব্যক্তি জেরুশালেমে এলেন; তিনিও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অনুগামী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পীলাতের কাছে গিয়ে য়োষেফ যীশুর দেহটা চাইলেন৷ তখন পীলাত তাকে তা দিতে হুকুম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য়োষেফ দেহটি নিয়ে পরিষ্কার একটা কাপড়ে জড়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তারপর সেই দেহটা নিয়ে তিনি নিজের জন্য পাহাড়ের গায়ে য়ে নতুন সমাধিগুহা কেটে রেখেছিলেন, ত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লেন৷ পরে সেই সমাধির মুখ বন্ধ করতে বড় একটা পাথর গড়িয়ে নিয়ে গিয়ে তা বন্ধ করে দিয়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মরিয়ম মগ্দলীনী ও সেই অন্য মরিয়ম কবরের সামনে বসে র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পরের দিন, যখন শুক্রবার শেষ হল, অর্থাত্ প্রস্তুতি পর্বের পরের দিন, প্রধান যাজকরা ও ফরীশীরা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ীলাতের সঙ্গে দেখ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তারা বলল, ‘হুজুর, আমাদের মনে পড়ছে সেই প্রতারক তাঁর জীবনকালে বলেছিল, ‘আমি তিনদিন পরে মৃত্যু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নরুত্থিত হ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তাই আপনি হুকুম দিন য়েন তিন দিন কবরটা পাহারা দেওযা হয়, তা না হলে ওর শিষ্যরা হয়তো এসে দেহ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ুরি করে নিয়ে গিয়ে বলবে, তিনি মৃত্যু থেকে পুনরুত্থিত হয়েছেন; তাহলে প্রথমটার চেয়ে শেষ ছলনাটা আ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পীলাত তাদের বললেন, ‘তোমাদের কাছে পাহারা দেবার লোক আছে, তোমরা গিয়ে যত ভালভাবে পারো পাহারা দে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স্থা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তখন তারা সকলে গিয়ে কবরের মুখের সেই পাথররাশির উপর সীলমোহর করল ও সেখানে একদল প্রহরী মোতায়ে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ধিটি সুরক্ষিত রাখার ব্যবস্থ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2026-10-20T03:04:20Z</dcterms:created>
  <dcterms:modified xsi:type="dcterms:W3CDTF">2026-10-20T03:04:20Z</dcterms:modified>
  <dc:title>মথি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