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ந்துதேசம்முதல் எத்தியோப்பியா தேசம்வரைக்குமுள்ள நூற்றிருபத்தேழு நாடுகளையும் அரசாண்ட அகாஸ்வேருவின் நாட்களிலே சம்பவித்ததாவ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அகாஸ்வேரு சூசான் அரமனையிலிருக்கிற தன் ராஜ்யத்தின் சிங்காசனத்தின்மேல் வீற்றி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 தன் ராஜ்யபாரத்தின் மூன்றாம் வருஷத்திலே தன்னுடைய பிரபுக்களுக்கும் ஊழியக்காரருக்கும் விருந்துபண்ணினான்; அப்பொழுது பெர்சியா மேதியா தேசங்களிலுள்ள மகத்தானவர்களும், நாடுகளின் அதிபதிகளும், பிரபுக்களும், அவன் சமுகத்தில் வந்திரு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வன் தன் ராஜ்யத்தின் மகிமையான ஐசுவரியத்தையும், தன் மகத்துவத்தின் சிறந்த பிரதாபத்தையும் அநேக நாளாகிய நூற்றெண்பதுநாளளவும் விளங்கச்செய்துகொண்டி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ந்நாட்கள் முடிந்தபோது, ராஜாவின் அரமனையில் வந்திருந்த பெரியோர்முதல் சிறியோர்மட்டுமுள்ள சமஸ்த ஜனங்களுக்கும் ராஜ அரமனையைச் சேர்ந்த சிங்காரத்தோட்டத்திலுள்ள மண்டபத்தில் ஏழுநாள் விருந்து செய்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வெண்கலத் தூண்களின்மேலுள்ள வெள்ளி வளையங்களில் மெல்லியநூலும் சிவப்புநூலுமான கயிறுகளால் வெள்ளையும் பச்சையும் இளநீலமுமாகிய தொங்குதிரைகள் விதானித்திருந்தது; சிவப்பும் நீலமும் வெள்ளையும் கறுப்புமான கற்கள் பதித்திருந்த தளவரிசையின்மேல் பொற்சரிகையும் வெள்ளிச்சரிகையுமான மெத்தைகள் வைக்கப்பட்டிருந்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பொன்னால் செய்யப்பட்ட நானாவித பாத்திரங்களிலே பானம் கொடுக்கப்பட்டது; முதல்தரமான திராட்சரசம் ராஜஸ்திதிக்கு ஏற்கப் பரிபூரணமாய்ப் பரிமாறப்பட்ட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வருடைய மனதின்படியே செய்யலாம் என்று ராஜா தன் அரமனையின் பெரிய மனுஷருக்கெல்லாம் கட்டளையிட்டிருந்தபடியினால் முறைப்படி பானம்பண்ணினார்கள்; ஒருவனும் பலவந்தம்பண்ண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ராஜஸ்திரீயாகிய வஸ்தியும் ராஜாவாகிய அகாஸ்வேருவின் அரமனையிலே ஸ்திரீகளுக்கு ஒரு விருந்து செய்தா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ஏழாம் நாளிலே ராஜா திராட்சரசத்தினால் களிப்பாயிருக்கும்போது, மகா ரூபவதியாயிருந்த ராஜஸ்திரீயாகிய வஸ்தியின் சௌந்தரியத்தை ஜனங்களுக்கும் பிரபுக்களுக்கும் காண்பிக்கும்படி, ராஜகிரீடம் தரிக்கப்பட்டவளாக, அவளை ராஜாவுக்கு முன்பாக அழைத்துவரவேண்டுமென்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வாகிய அகாஸ்வேருவின் சமுகத்தில் சேவிக்கிற மெகுமான், பிஸ்தா, அற்போனா, பிக்தா, அபக்தா, சேதார், கர்காஸ் என்னும் ஏழு பிரதானிகளுக்கும் கட்டளையிட்டா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னாலும் பிரதானிகள் மூலமாய் ராஜா சொல்லியனுப்பின கட்டளைக்கு ராஜஸ்திரீயாகிய வஸ்தி வரமாட்டேன் என்றாள்; அப்பொழுது ராஜா கடுங்கோபமடைந்து, தனக்குள்ளே மூர்க்கவெறிகொண்டா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ச்சமயத்தில் ராஜசமுகத்தைத் தரிசிக்கிறவர்களும், ராஜ்யத்தின் முதல் ஆசனங்களில் உட்காருகிறவர்களுமான காஷேனா, சேதார், அத்மாதா, தர்ஷீஸ், மேரேஸ், மர்சேனா, மெமுகான் என்னும் பெர்சியர் மேதியருடைய ஏழு பிரபுக்களும் அவன் சமீபத்தில் இருந்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ராஜா நியாயப்பிரமாணத்தையும் ராஜநீதியையும் அறிந்தவர்களிடத்தில் பேசுவது தனக்கு வழக்கமானபடியால், காலாகால வர்த்தமானங்களை அறிந்த பண்டிதர்களை நோக்கி:]]></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வாகிய அகாஸ்வேரு பிரதானிகள் மூலமாய்ச் சொல்லியனுப்பின கட்டளையின்படி ராஜஸ்திரீயாகிய வஸ்தி செய்யாமற்போனதினிமித்தம், தேசச்சட்டத்தின்படி அவளுக்குச் செய்யவேண்டியது என்ன என்று கேட்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மெமுகான் ராஜாவுக்கும் பிரபுக்களுக்கும் முன்னே பிரதியுத்தரமாக: ராஜஸ்திரீயாகிய வஸ்தி ராஜாவுக்குமாத்திரம் அல்ல, ராஜாவாகிய அகாஸ்வேருவினுடைய சகல நாடுகளிலுமுள்ள சகல பிரபுக்களுக்கும் சகல ஜனங்களுக்குங்கூட அநியாயஞ்செய்தா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கிய அகாஸ்வேரு ராஜஸ்திரீயாகிய வஸ்தியைத் தமக்கு முன்பாக அழைத்துவரச் சொன்னபோது, அவள் வரமாட்டோம் என்கிற செய்தி எல்லா ஸ்திரீகளுக்கும் பிரசித்தமானால், அவர்களும் தங்கள் புருஷரைத் தங்கள் பார்வையில் அற்பமாய் எண்ணுவா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இன்றையதினமே பெர்சியாவிலும் மேதியாவிலுமுள்ள பிரபுக்களின் ஸ்திரீகள் ராஜஸ்திரீயின் செய்தியைக் கேட்கும்போது, ராஜாவின் பிரபுக்களுக்கெல்லாம் அப்படியே சொல்லுவார்கள்; மிகுந்த அசட்டையும் எரிச்சலும் விளையு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ராஜாவுக்குச் சம்மதியாயிருந்தால், வஸ்தி இனி ராஜாவாகிய அகாஸ்வேருவுக்கு முன்பாக வரக் கூடாது என்றும், அவளுடைய ராஜமேன்மையை அவளைப்பார்க்கிலும் உத்தமியாகிய மற்றொரு ஸ்திரீக்கு ராஜா கொடுப்பாராக என்றும், அவரால் ஒரு ராஜகட்டளை பிறந்து, அது மீறப்படாதபடிக்கு, பெர்சியாவுக்கும் மேதியாவுக்கும் உரிய தேசச் சட்டத்திலும் எழுதப்படவேண்டு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ப்படி ராஜா தீர்த்த காரியம் தமது விஸ்தீரான ராஜ்யமெங்கும் கேட்கப்படும்போது, பெரியோர்முதல் சிறியோர்மட்டுமுள்ள எல்லா ஸ்திரீகளும் தங்கள் புருஷரைக் கனம்பண்ணுவார்கள்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ந்த வார்த்தை ராஜாவுக்கும் பிரபுக்களுக்கும் நலமாய்த் தோன்றினதினால், ராஜா மெமுகானுடைய வார்த்தையின்படியே செய்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எந்தப் புருஷனும் தன் வீட்டுக்குத்தானே அதிகாரியாயிருக்கவேண்டும் என்றும், இதை அந்தந்த ஜனங்களுடைய பாஷையிலே பிரசித்தம்பண்ணவேண்டுமென்றும், அந்தந்த நாட்டில் வழங்குகிற அட்சரத்திலும், அந்தந்த ஜாதியார் பேசுகிற பாஷையிலும், ராஜாவின் சகல நாடுகளுக்கும் கட்டளை எழுதி அனுப்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0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ಎಸ್ತೇರಳು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1 ಅಹಷ್ವೇರೋಷನ ದಿವಸಗಳಲ್ಲಿ ಆದದ್ದುಆ ಅಹಷ್ವೇರೋಷನು ಭಾರತ ಮೊದ ಲ್ಗೊಂಡು ಕೂಷಿನವರೆಗೂ ಇರುವ ನೂರ ಇಪ್ಪತ್ತೇ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ಯಗಳನ್ನು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 ದಿವಸಗಳಲ್ಲಿ ಅರಸ ನಾದ ಅಹಷ್ವೇರೋಷನು ರಾಜಧಾನಿ ಶೂಷನ್‌ ಅರಮನೆಯಲ್ಲಿರುವ ತನ್ನ ರಾಜ ಸಿಂಹಾಸನದ ಮೇಲೆ ಕುಳಿತಿರು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ತನ್ನ ಆಳಿಕೆಯ ಮೂರನೇ ವರುಷ ದಲ್ಲಿ ಅವನು ತನ್ನ ಸಮಸ್ತ ಪ್ರಧಾನರಿಗೂ ಸೇವಕ ರಿಗೂ ಔತಣವನ್ನು ಮಾಡಿಸಿದನು. ಪಾರಸಿ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ಯರ ಬಲವಾದ ಸೈನ್ಯವೂ ಪ್ರಾಂತ್ಯಗಳ ಶ್ರೇಷ್ಠರೂ ಪ್ರಧಾನರೂ ಅವನ ಬಳಿಯಲ್ಲಿ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ಅವನು ನೂರ ಎಂಭತ್ತು ದಿವಸಗಳ ವರೆಗೆ ತನ್ನ ಘನವುಳ್ಳ ರಾಜ್ಯದ ಐಶ್ವರ್ಯವನ್ನೂ ತನ್ನ ಅತ್ಯುತ್ತಮವಾಗಿದ್ದ ಮಹಿಮೆ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ದರ್ಯವನ್ನೂ ತೋ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 ದಿವಸಗಳು ತೀರಿದ ತರುವಾಯ ಅರಸನು ಶೂಷನಿನ ಅರಮನೆ ಯಲ್ಲಿರುವ ಹಿರಿಕಿರಿಯರಾದ ಸಮಸ್ತ ಜನರಿಗೂ ಏಳು ದಿವಸಗಳ 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 ಅರಮನೆಯ ತೋಟದ ಅಂಗಳದಲ್ಲಿ ಔತಣವನ್ನು ಮಾ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ಅಲ್ಲಿ ಬಿಳೀ ಕಲ್ಲಿನ ಕಂಬಗಳಿಗೆ ಬೆಳ್ಳಿಯ ಉಂಗುರಗಳಿಂದಲೂ ರಕ್ತವರ್ಣದ ನಯವಾದ ನಾರು ಹಗ್ಗಗಳಿಂದಲೂ ತೂಗು ಹಾಕಲ್ಪ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ಪೂ ಹಸರೂ ನೀಲವರ್ಣವೂ ಆದ ತೆರೆಗಳಿದ್ದವು. ಮಂಚಗಳು ಬೆಳ್ಳಿ ಬಂಗಾರ ದವುಗಳಾಗಿ ಕೆಂಪು ನೀಲಿ ಬಿಳುಪು ಕಪ್ಪು ಬಣ್ಣಗ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ಲ್ಲುಗಳಿಂದ ಮಾಡಲ್ಪಟ್ಟು ನೆಲದ ಮೇಲೆ ಇಡಲ್ಪಟ್ಟಿ 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ಅರಸನ ಸ್ಥಿತಿಗೆ ತಕ್ಕಂತೆ ರಾಜರ ದ್ರಾಕ್ಷಾರಸ ವನ್ನು ನಾನಾವಿಧವಾದ ಬಂಗಾರದ ಪಾತ್ರೆಗಳಲ್ಲಿ ಸಮೃದ್ಧಿಯಾಗಿ ಕುಡಿಯ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ಕುಡಿಯು ವದು ಆಜ್ಞಾನುಸಾರವಾಗಿತ್ತು; ಯಾರೂ ಬಲವಂತ ಮಾಡಲಿಲ್ಲ; ಹೀಗೆ ಅರಸನು ತನ್ನ ಮನೆ ವಾರ್ತೆಯ ವರಿಗೆಲ್ಲಾ ಪ್ರ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ನ ಇಷ್ಟದ ಪ್ರಕಾರ ಮಾಡುವಂತೆ ಅವರಿಗೆ ನೇಮಿಸಿ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ಇದಲ್ಲದೆ ವಷ್ಟಿ ಎಂಬ ರಾಣಿಯು ಅರಸನಾದ ಅಹಷ್ವೇರೋ ಷನ ಅರಮನೆಯಲ್ಲಿದ್ದ ಸ್ತ್ರೀಯರಿಗೆ ಔತಣವನ್ನು ಮಾಡಿಸಿ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ಏಳನೇ ದಿವಸದಲ್ಲಿ ಅರಸನು ದ್ರಾಕ್ಷಾರಸದಿಂದ ಮನಸ್ಸಂತೋಷವಾಗಿರುವಾಗ ರಾಣಿಯಾದ ವಷ್ಟಿಯು ಬಹು ರೂಪವತಿಯಾದ್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ರಿಗೂ ಪ್ರಧಾ ನರಿಗೂ ಅವಳ ಸೌಂದರ್ಯವನ್ನು ತೋರಿಸುವದಕ್ಕೆ ರಾಣಿಗೆ ರಾಜ ಕಿರೀಟವನ್ನು ಧರಿಸಿ ಅರಸನ ಮುಂದೆ ಕರ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ರಸನಾದ ಅಹಷ್ವೇ ರೋಷನ ಸಮ್ಮುಖದಲ್ಲಿ ಸೇವಿಸುವ ಮೆಹೂಮಾನನು ಬಿಜೆತಾನು ಹರ್ಬೋನಾನು ಬಿಗೆತಾನು ಅಬಗೆತಾನು ಜೇತ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ಕಸನು ಎಂಬ ಏಳು ಮಂದಿ ಅಧಿಕಾರಿ ಗಳಿಗೆ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ದರೆ ಅರಸನು ಅಧಿಕಾರಿ ಗಳಿಂದ ಹೇಳಿ ಕಳುಹಿಸಿದ ಮಾತಿಗೆ ರಾಣಿಯಾದ ವಷ್ಟಿಯು -- ನಾನು ಬರುವದಿಲ್ಲವೆಂದು ಹೇಳಿ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ದದರಿಂದ ಅರಸನು ಬಹು ಕೋಪಗೊಂಡು ಉಗ್ರತೆಯಿಂದ ಉರಿ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ಗ ನೀತಿ ನ್ಯಾಯಗಳನ್ನು ತಿಳಿದವರೆಲ್ಲರಿಗೂ ಅರಸನ ರೀತಿಯ ಪ್ರಕಾರವಾಗಿ ಅರಸನು ಕಾಲ ಜ್ಞಾನಿಗಳ ಸಂಗ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ರಾಜ್ಯದಲ್ಲಿ ಶ್ರೇಷ್ಠರಾಗಿ ಕುಳಿತುಕೊಂಡು ಅರಸನ ಮುಖವನ್ನು ನೋಡುತ್ತಿರುವ ಪಾರಸಿಯ ಮೇಧ್ಯಗಳ ಏಳುಮಂದಿ ಪ್ರಧಾನ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ಷೆನಾ, ಶೇತಾರ್‌, ಆದ್ಮಾತನು, ತರ್ಷೀಷ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ಮೆರೆಸನು, ಮರ್ಸೆನಾ, ಮೆಮೂಕಾನನು ಇವರ ಸಂಗಡಲೂ ಅಹಷ್ವೇರೋಷನು ತನ್ನ ಅಧಿಕಾರಿಗಳ ಕೈಯಿಂದ ಹೇಳಿ ಕಳುಹಿಸಿದ ಮಾ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 ರಾಣಿಯು ಮಾಡದೆ ಇರುವದರಿಂದ ನಾವು ನ್ಯಾಯದ ಪ್ರಕಾರ ಅವಳಿಗೆ ಮಾಡಬೇಕಾದದ್ದೇನು ಎಂದು ಕೇ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ಮೆಮುಕಾನನು ಅರಸನ ಮುಂದೆಯೂ ಪ್ರಧಾ ನರ ಮುಂದೆಯೂ ಹೇಳಿದ್ದೇನಂದರೆ -- ರಾಣಿಯಾದ ವಷ್ಟಿಯು ಅರಸನಿಗೆ ಮಾತ್ರವ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ಸನಾದ ಅಹಷ್ವೇರೋಷನ ಸಮಸ್ತ ಪ್ರಾಂತ್ಯಗಳಲ್ಲಿರುವ ಸಮಸ್ತ ಪ್ರಧಾನರಿಗೂ ಸಮಸ್ತ ಜನರಿಗೂ ಅಪರಾಧ ಮಾಡಿ ದ್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ಯಾಕಂದರೆ ರಾಣಿಯ ನಡತೆಯೂ ಸಮಸ್ತ ಸ್ತ್ರೀಯರಿಗೆ ಗೊತ್ತಾಗುವದು, ಅರಸನಾದ ಅಹಷ್ವೇ ರೋಷನು ರಾಣಿಯಾದ ವಷ್ಟಿಯನ್ನು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 ಕರಕೊಂಡು ಬರ ಹೇಳಿದನು; ಆದರೆ ಅವಳು ಬಾರದೆ ಹೋದಳೆಂದು ಹೇಳಲ್ಪಟ್ಟಾಗ ಅವರು ತಮ್ಮ ಯಜ ಮಾನರನ್ನು ತಮ್ಮ ಕಣ್ಣು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 ತಿರಸ್ಕರಿ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ಇದಲ್ಲದೆ ರಾಣಿಯ ಮಾತನ್ನು ಕೇಳಿದ ಪಾರಸಿಯ ಮೇದ್ಯಗಳ ರಾಣಿಯರೆಲ್ಲರೂ ಈಹೊತ್ತು, ಅರಸನ ಪ್ರಧಾನರಿಗೆ ಹಾಗೆಯೇ ಹೇ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ಯೇ ತಿರಸ್ಕಾರವೂ ರೌದ್ರವೂ ಬಹಳ ಉಂಟಾಗು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ಅರಸನಿಗೆ ಸಮ್ಮತಿಯಾದರೆ ವಷ್ಟಿಯು ಅರಸನಾದ ಅಹಷ್ವೇರೋಷನ ಮುಂದೆ ಇನ್ನು ಮೇಲೆ ಬರ ಬಾರದೆಂದೂ ಅರಸನು ಅವ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ಜಸ್ಥಿತಿಯನ್ನು ಅವಳಿಗಿಂತ ಉತ್ತಮಳಾದ ಮತ್ತೊಬ್ಬಳಿಗೆ ಕೊಡಲಿ ಎಂದೂ ರಾಜಾಜ್ಞೆಯು ಹೊರಟು ಅದು ರದ್ದಾಗದ ಹಾಗೆ ಪಾರಸಿ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ಯರ ಕಾನೂನುಗಳಲ್ಲಿ ಬರೆ ಯಲ್ಪ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ಈ ಪ್ರಕಾರ ಅರಸನು ಮಾಡಿದ ಆಜ್ಞೆಯು ತನ್ನ ವಿಸ್ತಾರವಾದ ರಾಜ್ಯವೆಲ್ಲಾದರಲ್ಲಿ ಕೇಳಲ್ಪಟ್ಟಾಗ ಸ್ತ್ರೀಯರೆಲ್ಲ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ಯರಿಂದ ಚಿಕ್ಕವರ ವರೆಗೂ ತಮ್ಮ ಯಜಮಾನರಿಗೆ ಮಾನಕೊಡುವ ರೆಂ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ಈ ಮಾತು ಪ್ರತಿ ಅರಸ ನಿಗೂ ಪ್ರಧಾನರಿಗೂ ಚೆನ್ನಾಗಿ ಕಾಣಿಸಿ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ಅರಸನು ಮೆಮುಕಾನನ ಮಾತಿನ ಪ್ರಕಾರಮಾಡಿ ಪ್ರತಿ ಮನುಷ್ಯನು ತನ್ನ ಮನೆಯಲ್ಲಿ ಅಧಿಕಾರ ನಡಿಸಬೇಕೆಂದೂ ತನ್ನ ಜನರ ಭಾಷೆ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 ಮಾತನಾಡಬೇಕೆಂದೂ ಪ್ರಾಂತ್ಯ ಪ್ರಾಂತ್ಯದಲ್ಲಿ ಅದರ ಬರಹದ ಪ್ರಕಾರವೂ ಜನ ಜನಗಳಲ್ಲಿ ಅವರ ಭಾಷೆಯ ಪ್ರಕಾರವೂ ಅರಸ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ಸ್ತ ಪ್ರಾಂತ್ಯಗಳಿಗೆ ಪತ್ರಗಳನ್ನು ಕಳುಹಿ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1]]></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2026-10-21T06:06:18Z</dcterms:created>
  <dcterms:modified xsi:type="dcterms:W3CDTF">2026-10-21T06:06:18Z</dcterms:modified>
  <dc:title>ಎಸ್ತೇರಳು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