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രെമ്യാവു കാവല്പുരമുറ്റത്തു അടെക്കപ്പെട്ടിരിക്കുമ്പോൾ യഹോവയുടെ അരുളപ്പാടു രണ്ടാം പ്രാവശ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െ അനുഷ്ഠിക്കുന്ന യഹോവ, അതിനെ നിവർത്തിപ്പാൻ നിർണ്ണയിക്കുന്ന യഹോവ, യഹോവ എന്നു നാമം ഉള്ള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ഇപ്രകാരം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െ വിളിച്ചപേക്ഷിക്ക; ഞാൻ നിനക്കുത്തരം അരുളം; നീ അറിയാത്ത മഹത്തായും അഗോചരമായും ഉള്ള കാര്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ാടകൾക്കും വാളിന്നും എതിരെ തടുത്തു നിൽക്കേണ്ടതിന്നായി ഈ നഗരത്തിൽ പൊളിച്ചിട്ടിരിക്കുന്ന വീടു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ക്കന്മാരുടെ അരമനകളെയും കുറിച്ചു യിസ്രായേലിന്റെ ദൈവമായ യഹോവ ഇപ്രകാര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കല്ദയരോടു യുദ്ധം ചെയ്‍വാൻ ചെല്ലുന്നു; എന്നാൽ അതു, ഞാൻ എന്റെ കോപത്തിലും എന്റെ ക്രോധ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രിച്ചിരിക്കുന്ന മനുഷ്യരുടെ ശവങ്ങൾകൊണ്ടു അവയെ നിറെപ്പാനത്രേ; അവരുടെ സകലദോഷവും നിമിത്തം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ത്തെ ഈ നഗരത്തിന്നു മ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ാ, ഞാൻ രോഗശാന്തിയും ആരോഗ്യവും വരുത്തി അവരെ സൌഖ്യമാക്കുകയും സമാധാനത്തിന്റെയും സത്യ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ൃദ്ധി അവർക്കു വെളിപ്പെടുത്ത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യെഹൂദയുടെ പ്രവാസികളെയും യിസ്രായേലിന്റെ പ്രവാസികളെയും മടക്കിവരുത്തി പണ്ടത്തെപ്പോലെ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ഭിവൃത്തി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എന്നോടു പിഴെച്ചതായ സകല അകൃത്യത്തെയും ഞാൻ നീക്കി അവരെ ശുദ്ധീകരിക്കയും അവർ പാപ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ദ്രോഹിച്ചതായ സകല അകൃത്യങ്ങളെയും മോച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അവർക്കു ചെയ്യുന്ന എല്ലാ നന്മയെയും കുറിച്ചു കേൾക്കുന്ന സകലഭൂജാതികളുടെയും മുമ്പാകെ അത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നന്ദനാമവും പ്രശംസയും മഹത്വവും ആയിരിക്കും; ഞാൻ അതിന്നു വരുത്തുന്ന എല്ലാനന്മയും നിമിത്തവും സർവ്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നിമിത്തവും അവർ പേടിച്ചു വ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ഇപ്രകാരം അരുളിച്ചെയ്യുന്നു: മനുഷ്യരും മൃഗവും ഇല്ലാതെ ശൂന്യമായിരിക്കുന്ന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 ഈ സ്ഥലത്തും യെഹൂദാപട്ടണങ്ങളിലും മനുഷ്യനോ, നിവാസികളോ, മൃഗമോ ഇല്ലാതെ ശൂന്യമാ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ംവീഥിക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നിയും ആനന്ദഘോഷവും സന്തോഷധ്വനിയും മണവാളന്റെ സ്വരവും മണവാട്ടിയുടെ സ്വരവും: സൈന്യങ്ങളുടെ യഹോ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പ്പിൻ, യഹോവ നല്ലവനല്ലോ, അവന്റെ ദയ എന്നേക്കുമുള്ളതു എന്നു പറയുന്നവരുടെ ശബ്ദവും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ൽ സ്തോത്രയാഗം കൊണ്ടുവരുന്നവരുടെ ശബ്ദവും കേൾക്കും; ഞാൻ ദേശത്തിന്റെ സ്ഥിതി മാറ്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്ടത്തെപ്പോലെ ആക്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ൈന്യങ്ങളുടെ യഹോവ ഇപ്രകാരം അരുളിച്ചെയ്യുന്നു: മനുഷ്യനും മൃഗവും ഇല്ലാതെ ശൂന്യമായിരിക്കുന്ന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ം അതിന്റെ സകലപട്ടണങ്ങളിലും ആടുകളെ കിടത്തുന്ന ഇടയന്മാർക്കും ഇനിയും മേച്ചൽപുറം ഉണ്ട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ലനാട്ടിലെ പട്ടണങ്ങളിലും താഴ്വീതിയിലെ പട്ടണങ്ങളിലും തെക്കെ പട്ടണങ്ങളിലും ബെന്യാമീൻ ദേശ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്റെ ചുറ്റുവട്ടത്തിലും യെഹൂദാപട്ടണങ്ങളിലും ആടുകൾ എണ്ണുന്നവന്റെ കൈക്കു കീഴെ ഇന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ു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യിസ്രായേൽ ഗൃഹത്തോടും യെഹൂദാഗൃഹത്തോടും അരുളിച്ചെയ്ത നല്ലവചനം നിവർത്തിക്കുന്ന കാലം 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 നാളുകളിലും ആ കാലത്തും ഞാൻ ദാവീദിന്നു നീതിയുള്ളോരു മുളയായവനെ മുളെപ്പിക്കും; അവൻ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ും ന്യായവും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ാളിൽ യെഹൂദാ രക്ഷിക്കപ്പെടും; യെരൂശലേം നിർഭയമായ്‍വസിക്കും; അതിന്നു യഹോവ നമ്മുടെ നീത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 ഇപ്രകാരം അരുളിച്ചെയ്യുന്നു: യിസ്രായേൽ ഗൃഹത്തിന്റെ സിംഹാസനത്തിൽ ഇരിപ്പാൻ ദാവീദിന്ന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ൻ ഇല്ലാതെ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ിനംപ്രതി ഹോമയാഗം കഴിപ്പാനും ഭോജനയാഗം ദഹിപ്പിപ്പാനും ഹനനയാഗം അർപ്പിപ്പാനും എന്റ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്യ പുരോഹിതന്മാർക്കും ഒരു പുരുഷൻ ഇല്ലാതെ വ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ിരെമ്യാവിന്നു യഹോവയുടെ അരുളപ്പാടു ഉ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 ഇപ്രകാരം അരുളിച്ചെയ്യുന്നു: തക്കസമയത്തു പകലും രാവും ഇല്ലാതിരിക്കത്തക്കവണ്ണം പകലിനോ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നിയമവും രാത്രിയോടുള്ള എന്റെ നിയമവും ദുർബ്ബലമാക്കുവാൻ നിങ്ങൾക്കു കഴിയുമ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റെ ദാസനായ ദാവീദിന്നു അവന്റെ സിംഹാസനത്തിൽ ഇരുന്നു വാഴുവാൻ ഒരു മകൻ ഇല്ലാതെ വരത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ം എന്റെ ശുശ്രൂഷകന്മാരായ ലേവ്യപുരോഹിതന്മാരോടും ഉള്ള എന്റെ നിയമവും ദുർബ്ബലമായ്‍വ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ാശത്തിലെ സൈന്യത്തെ എണ്ണുവാനും കടല്പുറത്തെ മണൽ അളക്കുവാനും കഴിയാത്തതുപോലെ ഞാൻ എന്റെ ദാസ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സന്തതിയെയും എന്റെ ശുശ്രൂഷകന്മാരായ ലേവ്യരെയും വർദ്ധ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യുടെ അരുളപ്പാടു യിരെമ്യാവ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ോവ തിരഞ്ഞെടുത്തിരിക്കുന്ന രണ്ടു വംശങ്ങളെയും അവൻ തള്ളിക്കളഞ്ഞു എന്നു ഈ ജനം പറയുന്നത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ക്കുന്നില്ലയോ? ഇങ്ങനെ അവൻ എന്റെ ജനത്തെ അതു ഇനി ഒരു ജാതിയല്ല എന്നു ദുഷിച്ച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 ഇപ്രകാരം അരുളിച്ചെയ്യുന്നു; പകലിനോടും രാത്രിയോടും ഉള്ള എന്റെ നിയ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നില്ക്കുന്നില്ലെങ്കിൽ, ഞാൻ ആകാശത്തിന്റെയും ഭൂമിയുടെയും വ്യവസ്ഥ നിയമിച്ചിട്ടില്ല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യാക്കോബിന്റെയും എന്റെ ദാസനായ ദാവീദിന്റെയും സന്തതിയെ അബ്രാഹാമിന്റെയും യിസ്ഹാക്ക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ോബിന്റെയും സന്തതിക്കു അധിപതിമാരായിരിപ്പാൻ അവന്റെ സന്തതിയിൽ നിന്നു ഒരാളെ എടുക്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്ളിക്കളയും. അവരുടെ പ്രവാസികളെ ഞാൻ മടക്കിവരുത്തുകയും അവർക്കു കരുണകാണ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2026-10-20T03:06:36Z</dcterms:created>
  <dcterms:modified xsi:type="dcterms:W3CDTF">2026-10-20T03:06:36Z</dcterms:modified>
  <dc:title>യിരെമ്യാവ്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