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esus went unto the mount of Olive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arly in the morning he came again into the temple, and all the people came unto him; and he sat down, and taught the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arly in the morning he came again into the temple, and all the people came unto him; and he sat down, and taught the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cribes and Pharisees brought unto him a woman taken in adultery; and when they had set her in the midst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cribes and Pharisees brought unto him a woman taken in adultery; and when they had set her in the midst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ay unto him, Master, this woman was taken in adultery, in the very ac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Moses in the law commanded us, that such should be stoned: but what says you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Moses in the law commanded us, that such should be stoned: but what says you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they said, tempting him, that they might have to accuse him. But Jesus stooped down, and with his finger wrote on the ground, as though he heard them no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they said, tempting him, that they might have to accuse him. But Jesus stooped down, and with his finger wrote on the ground, as though he heard them no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when they continued asking him, he lifted up himself, and said unto them, He that is without sin among you, let him first cast a stone at he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when they continued asking him, he lifted up himself, and said unto them, He that is without sin among you, let him first cast a stone at h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gain he stooped down, and wrote on the groun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which heard it, being convicted by their own conscience, went out one by one, beginning at the eldest, even unto the last: and Jesus was left alone, and the woman standing in the mid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which heard it, being convicted by their own conscience, went out one by one, beginning at the eldest, even unto the last: and Jesus was left alone, and the woman standing in the mid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Jesus had lifted up himself, and saw none but the woman, he said unto her, Woman, where are those yours accusers? has no man condemned you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Jesus had lifted up himself, and saw none but the woman, he said unto her, Woman, where are those yours accusers? has no man condemned you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e said, No man, Lord. And Jesus said unto her, Neither do I condemn you: go, and sin no mor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e said, No man, Lord. And Jesus said unto her, Neither do I condemn you: go, and sin no mor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spoke Jesus again unto them, saying, I am the light of the world: he that follows me shall not walk in darkness, but shall have the light of lif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spoke Jesus again unto them, saying, I am the light of the world: he that follows me shall not walk in darkness, but shall have the light of lif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harisees therefore said unto him, You bear record of yourself; your record is not tru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harisees therefore said unto him, You bear record of yourself; your record is not tru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esus answered and said unto them, Though I bear record of myself, yet my record is true: for I know whence I came, and where I go; but all of you cannot tell whence I come, and where I go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esus answered and said unto them, Though I bear record of myself, yet my record is true: for I know whence I came, and where I go; but all of you cannot tell whence I come, and where I go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esus answered and said unto them, Though I bear record of myself, yet my record is true: for I know whence I came, and where I go; but all of you cannot tell whence I come, and where I go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of you judge after the flesh; I judge no ma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et if I judge, my judgment is true: for I am not alone, but I and the Father that sent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et if I judge, my judgment is true: for I am not alone, but I and the Father that sent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t is also written in your law, that the testimony of two men is tru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am one that bear witness of myself, and the Father that sent me bears witness of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am one that bear witness of myself, and the Father that sent me bears witness of 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said they unto him, Where is your Father? Jesus answered, All of you neither know me, nor my Father: if all of you had known me, all of you should have known my Father also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said they unto him, Where is your Father? Jesus answered, All of you neither know me, nor my Father: if all of you had known me, all of you should have known my Father also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words spoke Jesus in the treasury, as he taught in the temple: and no man laid hands on him; for his hour was not yet com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words spoke Jesus in the treasury, as he taught in the temple: and no man laid hands on him; for his hour was not yet com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said Jesus again unto them, I go my way, and all of you shall seek me, and shall die in your sins: where I go, all of you cannot co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said Jesus again unto them, I go my way, and all of you shall seek me, and shall die in your sins: where I go, all of you cannot co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n said the Jews, Will he kill himself? because he says, Where I go, all of you cannot co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n said the Jews, Will he kill himself? because he says, Where I go, all of you cannot co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aid unto them, All of you are from beneath; I am from above: all of you are of this world; I am not of this worl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aid unto them, All of you are from beneath; I am from above: all of you are of this world; I am not of this worl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 therefore unto you, that all of you shall die in your sins: for if all of you believe not that I am he, all of you shall die in your sin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 therefore unto you, that all of you shall die in your sins: for if all of you believe not that I am he, all of you shall die in your sin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said they unto him, Who are you? And Jesus says unto them, Even the same that I said unto you from the beginning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said they unto him, Who are you? And Jesus says unto them, Even the same that I said unto you from the beginning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have many things to say and to judge of you: but he that sent me is true; and I speak to the world those things which I have heard of hi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have many things to say and to judge of you: but he that sent me is true; and I speak to the world those things which I have heard of hi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y understood not that he spoke to them of the Father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said Jesus unto them, When all of you have lifted up the Son of man, then shall all of you know that I am he, and that I do nothing of myself; but as my Father has taught me, I speak these thing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said Jesus unto them, When all of you have lifted up the Son of man, then shall all of you know that I am he, and that I do nothing of myself; but as my Father has taught me, I speak these thing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that sent me is with me: the Father has not left me alone; for I do always those things that please hi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that sent me is with me: the Father has not left me alone; for I do always those things that please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he spoke these words, many believed on hi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id Jesus to those Jews which believed on him, If all of you continue in my word, then are all of you my disciples indeed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id Jesus to those Jews which believed on him, If all of you continue in my word, then are all of you my disciples indeed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all of you shall know the truth, and the truth shall make you fre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answered him, We be Abraham's seed, and were never in bondage to any man: how says you, All of you shall be made free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answered him, We be Abraham's seed, and were never in bondage to any man: how says you, All of you shall be made free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Verily, verily, I say unto you, Whosoever commits sin is the servant of si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Verily, verily, I say unto you, Whosoever commits sin is the servant of sin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ervant abides not in the house for ever: but the Son abides ever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If the Son therefore shall make you free, all of you shall be free indeed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know that all of you are Abraham's seed; but all of you seek to kill me, because my word has no place in you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know that all of you are Abraham's seed; but all of you seek to kill me, because my word has no place in you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peak that which I have seen with my Father: and all of you do that which all of you have seen with your fath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peak that which I have seen with my Father: and all of you do that which all of you have seen with your father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y answered and said unto him, Abraham is our father. Jesus says unto them, If all of you were Abraham's children, all of you would do the works of Abraham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y answered and said unto him, Abraham is our father. Jesus says unto them, If all of you were Abraham's children, all of you would do the works of Abraham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But now all of you seek to kill me, a man that has told you the truth, which I have heard of God: this did not Abraham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But now all of you seek to kill me, a man that has told you the truth, which I have heard of God: this did not Abraham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ll of you do the deeds of your father. Then said they to him, We be not born of fornication; we have one Father, even God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ll of you do the deeds of your father. Then said they to him, We be not born of fornication; we have one Father, even God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Jesus said unto them, If God were your Father, all of you would love me: for I proceeded forth and came from God; neither came I of myself, but he sent m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Jesus said unto them, If God were your Father, all of you would love me: for I proceeded forth and came from God; neither came I of myself, but he sent me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Why do all of you not understand my speech? even because all of you cannot hear my word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Why do all of you not understand my speech? even because all of you cannot hear my word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ll of you are of your father the devil, and the lusts of your father all of you will do. He was a murderer from the beginning, and abode not in the truth, because there is no truth in him. When he speaks a lie, he speaks of his own: for he is a liar, and the father of it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ll of you are of your father the devil, and the lusts of your father all of you will do. He was a murderer from the beginning, and abode not in the truth, because there is no truth in him. When he speaks a lie, he speaks of his own: for he is a liar, and the father of it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ll of you are of your father the devil, and the lusts of your father all of you will do. He was a murderer from the beginning, and abode not in the truth, because there is no truth in him. When he speaks a lie, he speaks of his own: for he is a liar, and the father of it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ll of you are of your father the devil, and the lusts of your father all of you will do. He was a murderer from the beginning, and abode not in the truth, because there is no truth in him. When he speaks a lie, he speaks of his own: for he is a liar, and the father of it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because I tell you the truth, all of you believe me not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Which of you convinces me of sin? And if I say the truth, why do all of you not believe me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Which of you convinces me of sin? And if I say the truth, why do all of you not believe me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that is of God hears God's words: all of you therefore hear them not, because all of you are not of God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that is of God hears God's words: all of you therefore hear them not, because all of you are not of God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answered the Jews, and said unto him, Say we not well that you are a Samaritan, and have a devil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answered the Jews, and said unto him, Say we not well that you are a Samaritan, and have a devil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Jesus answered, I have not a devil; but I honour my Father, and all of you do dishonour me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Jesus answered, I have not a devil; but I honour my Father, and all of you do dishonour me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I seek not mine own glory: there is one that seeks and judges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Verily, verily, I say unto you, If a man keep my saying, he shall never see death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Verily, verily, I say unto you, If a man keep my saying, he shall never see death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the Jews unto him, Now we know that you have a devil. Abraham is dead, and the prophets; and you says, If a man keep my saying, he shall never taste of death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the Jews unto him, Now we know that you have a devil. Abraham is dead, and the prophets; and you says, If a man keep my saying, he shall never taste of death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the Jews unto him, Now we know that you have a devil. Abraham is dead, and the prophets; and you says, If a man keep my saying, he shall never taste of death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re you greater than our father Abraham, which is dead? and the prophets are dead: whom make you yourself?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re you greater than our father Abraham, which is dead? and the prophets are dead: whom make you yourself?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Jesus answered, If I honour myself, my honour is nothing: it is my Father that honors me; of whom all of you say, that he is your God: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Jesus answered, If I honour myself, my honour is nothing: it is my Father that honors me; of whom all of you say, that he is your God: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Yet all of you have not known him; but I know him: and if I should say, I know him not, I shall be a liar like unto you: but I know him, and keep his saying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Yet all of you have not known him; but I know him: and if I should say, I know him not, I shall be a liar like unto you: but I know him, and keep his saying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our father Abraham rejoiced to see my day: and he saw it, and was glad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Then said the Jews unto him, You are not yet fifty years old, and have you seen Abraham?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Then said the Jews unto him, You are not yet fifty years old, and have you seen Abraham?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Jesus said unto them, Verily, verily, I say unto you, Before Abraham was, I am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Jesus said unto them, Verily, verily, I say unto you, Before Abraham was, I am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Then took they up stones to cast at him: but Jesus hid himself, and went out of the temple, going through the midst of them, and so passed by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Then took they up stones to cast at him: but Jesus hid himself, and went out of the temple, going through the midst of them, and so passed b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ஒலிவமலை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உட்கார்ந்து அவர்களுக்கு உபதேச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வந்து, அவளை நடுவே நிறுத்த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தகரே, இந்த ஸ்திரீ விபசாரத்தில் கையும் மெய்யுமாய்ப் பிடிக்கப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ிருக்கிறாரே, நீர் என்ன சொல்லுகிறீ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ர்கள். இயேசுவோ குனிந்து, விரலினால் தரையிலே எழு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ள்மேல் முதலாவது கல்லெறியக்கடவன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றுபடியும் குனிந்து, தரையிலே எழு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ிறதில்லை; நீ போ, இனிப் பாவஞ்செய்யாத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ிலே நடவாமல் ஜீவஒளியை அடைந்திருப்ப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ரிசேயர் அவரை நோக்கி: உன்னைக் குறித்து நீயே சாட்சிகொடுக்கிறாய்; உன்னுடைய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னதல்ல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யிருக்கிறது; ஏனெனில் நான் எங்கேயிருந்து வந்தேனென்றும், எங்கே போகிறேன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ாம்சத்துச்கேற்றபடி நியாயந்தீர்க்கிறீர்கள், நான் ஒருவனையும் நியாயந்தீர்க்கிற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ும் என்னை அனுப்பின பிதாவுமாக இ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ுபேருடைய சாட்சி உண்மையென்று உங்கள் நியாயப்பிரமாணத்திலும் எழுதி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கொடுக்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வீர்கள்; நான் போகிற இடத்துக்கு வர உங்களால் கூடா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ைசெய்துகொள்ளுவானோ என்று பேச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ந்த உலகத்திலிருந்துண்டானவர்கள், நான் இந்த உலகத்திலிருந்துண்டானவன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யாவிட்டால் உங்கள் பாவங்களிலே சாவ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ிறவர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தாவைக்குறித்துப் பேசினாரென்று அவர்கள் அறிய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படியால் அவர் என்னைத் தனியே இருக்கவிடவ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ர் சொல்லுகையில், அநேகர் அவரிடத்தில் விசுவாசம்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ஷராயிருப்பீ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த்தியத்தையும் அறிவீர்கள், சத்தியம் உங்களை விடுதலையா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கவே மெய்யாகவே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டிமையானவன் என்றைக்கும் வீட்டிலே நிலைத்திரான்; குமாரன் என்றைக்கும் நில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ுமாரன் உங்களை விடுதலையாக்கினால் மெய்யாகவே விடுதலையாவீ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ொலைசெய்யத் தே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ாயிருந்தால் ஆபிரகாமின் கிரியைகளைச் செய்வ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ுகிறீர்கள், ஆபிரகாம் இப்படிச் செய்யவ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வசனத்தை நீங்கள் ஏன் அறியாமலிருக்கிறீர்கள்? என் உபதேசத்தைக் கேட்க மனதில்லாதிருக்கிற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ாயிருக்கிறீர்கள்; அவன் ஆதிமுதற்கொண்டு மனுஷகொலைபாதகனாயிருக்கிறான்;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ிலில்லாதபடியால் அவன் சத்தியத்திலே நிலைநிற்கவில்லை; அவன் பொய்யனும் பொய்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ுக்குச் சத்தியத்தைச் சொல்லுகிறபடியினாலே நீங்கள் என்னை விசுவாசிக்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பாவம் உண்டென்று உங்களில் யார் என்னைக் குற்றப்படுத்தக்கூடும்? நான் சத்திய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, நீங்கள் ஏன் என்னை விசுவாசிக்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ங்கள் சொல்லுகிறது சரிதான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வீனம் பண்ண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ான் எனக்கு மகிமையைத் தேடுகிறதில்லை; அதைத் தேடி நியாயந்தீர்க்கிறவர் ஒருவர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வன் என் வார்த்தையைக் கைக்கொண்டால், அவன் என்றென்றைக்கும் மரணத்தைக் காண்பதில்லை என்று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கவே உங்கள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களும் மரித்தார்கள் நீயோ ஒருவன் என் வார்த்தையைக் கைக்கொண்டால் என்றென்றைக்கும் மரண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ுசிபார்ப்பதில்லை என்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 எப்படிப்பட்டவனாக்குகிறாய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கிறவர், அவரை உங்கள் தேவனென்று நீங்கள் சொல்ல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ங்கள் பிதாவாகிய ஆபிரகாம் என்னுடைய நாளைக் காண ஆசையாயிருந்தான்; கண்டு களிகூர்ந்த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யூதர்கள் அவரை நோக்கி: உனக்கு இன்னும் ஐம்பது வயதாகவில்லையே, நீ ஆபிரகாமைக் கண்ட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ஆபிரகாம் உண்டாகிறதற்கு முன்னமே நான் இருக்கிறேன் என்று மெய்யாகவே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ொல்லு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, தேவாலயத்தை விட்டுப்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2026-11-02T07:38:34Z</dcterms:created>
  <dcterms:modified xsi:type="dcterms:W3CDTF">2026-11-02T07:38:34Z</dcterms:modified>
  <dc:title>யோவான்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