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ரகாமை ஆசிர்வதி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யும் இன்று ஆசீர்வத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ிலைகளைப் பார்த்து நீ சோர்ந்து போ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ன்னை உயர்த்திடுவார் –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ே இல்லா இடங்களிலும் – ப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யை உனக்கு உண்ட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ண்டுபோன உந்தன் வாழ்க்கையில் – ஜீ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ை இன்று ஏ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்கள் எல்லாம் அடைக்கப்பட்டாலும் – ப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் உனக்கு திற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ெய்ய நின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் தடைபட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ை நீக்குவார் ஜெயத்தை தந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ய் நடத்துவார் – உன்னை (நம்மை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ய்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… அல்லேலூயா (8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ை ஆசீர்வதிப்பதே -ந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 பிரிய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2026-09-08T15:38:10Z</dcterms:created>
  <dcterms:modified xsi:type="dcterms:W3CDTF">2026-09-08T15:38:10Z</dcterms:modified>
  <dc:title>துதிப் பாடல்கள் : 1021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