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ரகாமை ஆசி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ும் இன்று ஆசீர்வத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ைப் பார்த்து நீ சோர்ந்து போ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உயர்த்திடுவார்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ே இல்லா இடங்களிலும் – 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உனக்கு உண்ட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ுபோன உந்தன் வாழ்க்கையில் –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ை இன்று ஏ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கள் எல்லாம் அடைக்கப்பட்டாலும் – 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 உனக்கு திற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ய நின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தடைப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ை நீக்குவார் ஜெயத்தை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நடத்துவார் – உன்னை (ந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… அல்லேலூயா (8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 ஆசீர்வதிப்பதே -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பிரிய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2026-07-25T11:44:27Z</dcterms:created>
  <dcterms:modified xsi:type="dcterms:W3CDTF">2026-07-25T11:44:27Z</dcterms:modified>
  <dc:title>துதிப் பாடல்கள் : 1021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