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ரகாமை ஆசிர்வதி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யும் இன்று ஆசீர்வத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ூழ்நிலைகளைப் பார்த்து நீ சோர்ந்து போ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உன்னை உயர்த்திடுவார் –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ே இல்லா இடங்களிலும் – ப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ை உனக்கு உண்டாக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ண்டுபோன உந்தன் வாழ்க்கையில் – ஜீ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யை இன்று ஏற்ற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சல்கள் எல்லாம் அடைக்கப்பட்டாலும் – ப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சல் உனக்கு திறந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செய்ய நினைத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ன்றும் தடைபட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களை நீக்குவார் ஜெயத்தை தந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ய் நடத்துவார் – உன்னை (நம்மை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ய் நடத்த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… அல்லேலூயா (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ை ஆசீர்வதிப்பதே -ந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ுக்கு பிரியமான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2026-07-25T11:44:27Z</dcterms:created>
  <dcterms:modified xsi:type="dcterms:W3CDTF">2026-07-25T11:44:27Z</dcterms:modified>
  <dc:title>துதிப் பாடல்கள் : 1021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