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se are the countries which the children of Israel inherited in the land of Canaan, which Eleazar the priest, and Joshua the son of Nun, and the heads of the fathers of the tribes of the children of Israel, distributed for inheritance to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se are the countries which the children of Israel inherited in the land of Canaan, which Eleazar the priest, and Joshua the son of Nun, and the heads of the fathers of the tribes of the children of Israel, distributed for inheritance to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se are the countries which the children of Israel inherited in the land of Canaan, which Eleazar the priest, and Joshua the son of Nun, and the heads of the fathers of the tribes of the children of Israel, distributed for inheritance to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y lot was their inheritance, as the LORD commanded by the hand of Moses, for the nine tribes, and for the half trib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Moses had given the inheritance of two tribes and an half tribe on the other side Jordan: but unto the Levites he gave none inheritance among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Moses had given the inheritance of two tribes and an half tribe on the other side Jordan: but unto the Levites he gave none inheritance among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 children of Joseph were two tribes, Manasseh and Ephraim: therefore they gave no part unto the Levites in the land, save cities to dwell in, with their suburbs for their cattle and for their substan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 children of Joseph were two tribes, Manasseh and Ephraim: therefore they gave no part unto the Levites in the land, save cities to dwell in, with their suburbs for their cattle and for their substan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 children of Joseph were two tribes, Manasseh and Ephraim: therefore they gave no part unto the Levites in the land, save cities to dwell in, with their suburbs for their cattle and for their substan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s the LORD commanded Moses, so the children of Israel did, and they divided the l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children of Judah came unto Joshua in Gilgal: and Caleb the son of Jephunneh the Kenezite said unto him, You know the thing that the LORD said unto Moses the man of God concerning me and you in Kadeshbarne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children of Judah came unto Joshua in Gilgal: and Caleb the son of Jephunneh the Kenezite said unto him, You know the thing that the LORD said unto Moses the man of God concerning me and you in Kadeshbarne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children of Judah came unto Joshua in Gilgal: and Caleb the son of Jephunneh the Kenezite said unto him, You know the thing that the LORD said unto Moses the man of God concerning me and you in Kadeshbarne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ty years old was I when Moses the servant of the LORD sent me from Kadeshbarnea to monitor out the land; and I brought him word again as it was in mine hear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ty years old was I when Moses the servant of the LORD sent me from Kadeshbarnea to monitor out the land; and I brought him word again as it was in mine hear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vertheless my brethren that went up with me made the heart of the people melt: but I wholly followed the LORD my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vertheless my brethren that went up with me made the heart of the people melt: but I wholly followed the LORD my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wore on that day, saying, Surely the land whereon your feet have trodden shall be yours inheritance, and your children's for ever, because you have wholly followed the LORD my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swore on that day, saying, Surely the land whereon your feet have trodden shall be yours inheritance, and your children's for ever, because you have wholly followed the LORD my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w, behold, the LORD has kept me alive, as he said, these forty and five years, even since the LORD spoke this word unto Moses, while the children of Israel wandered in the wilderness: and now, lo, I am this day fourscore and five years ol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w, behold, the LORD has kept me alive, as he said, these forty and five years, even since the LORD spoke this word unto Moses, while the children of Israel wandered in the wilderness: and now, lo, I am this day fourscore and five years ol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w, behold, the LORD has kept me alive, as he said, these forty and five years, even since the LORD spoke this word unto Moses, while the children of Israel wandered in the wilderness: and now, lo, I am this day fourscore and five years ol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s yet I am as strong this day as I was in the day that Moses sent me: as my strength was then, even so is my strength now, for war, both to go out, and to come 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s yet I am as strong this day as I was in the day that Moses sent me: as my strength was then, even so is my strength now, for war, both to go out, and to come i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s yet I am as strong this day as I was in the day that Moses sent me: as my strength was then, even so is my strength now, for war, both to go out, and to come i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give me this mountain, whereof the LORD spoke in that day; for you heard in that day how the Anakims were there, and that the cities were great and fenced: if so be the LORD will be with me, then I shall be able to drive them out, as the LORD sai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give me this mountain, whereof the LORD spoke in that day; for you heard in that day how the Anakims were there, and that the cities were great and fenced: if so be the LORD will be with me, then I shall be able to drive them out, as the LORD sai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give me this mountain, whereof the LORD spoke in that day; for you heard in that day how the Anakims were there, and that the cities were great and fenced: if so be the LORD will be with me, then I shall be able to drive them out, as the LORD sai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shua blessed him, and gave unto Caleb the son of Jephunneh Hebron for an inheritan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shua blessed him, and gave unto Caleb the son of Jephunneh Hebron for an inheritanc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bron therefore became the inheritance of Caleb the son of Jephunneh the Kenezite unto this day, because that he wholly followed the LORD God of Isra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bron therefore became the inheritance of Caleb the son of Jephunneh the Kenezite unto this day, because that he wholly followed the LORD God of Isra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name of Hebron before was Kirjatharba; which Arba was a great man among the Anakims. And the land had rest from w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name of Hebron before was Kirjatharba; which Arba was a great man among the Anakims. And the land had rest from wa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4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னான் தேசத்திலே இஸ்ரவேல் புத்திரர் சுதந்தரித்துக்கொண்ட தேசங்களை ஆசாரியனாகிய எலெயாசாரும், நூ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சுவாவும் இஸ்ரவேல் புத்திரருடைய கோத்திரப் பிதாக்களின் தலைவரும், கர்த்தர் மோசேயை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படி சீட்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ஒன்பதரைக் கோத்திரங்களுக்கும் சுதந்தரமாகப் பங்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ற்ற இரண்டரைக் கோத்திரங்களுக்கும் மோசே யோர்தானுக்கு அப்புறத்திலே சுதந்தரம் கொடு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யருக்குமாத்திரம் அவர்கள் நடுவே சுதந்தரம் 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னாசே எப்பீராயீம் என்னும் யோசேப்பின் புத்திரர் இரண்டு கோத்திரங்களானார்கள்; ஆதலா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யருக்குத் தேசத்திலே பங்குகொடாமல், குடியிருக்கும்படி பட்டணங்களையும், அவர்களுடைய ஆடுமாடுகள் முத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காக வெளிநிலங்களையுமாத்திரம் அவர்களுக்கு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 மோசேக்குக் கட்டளையிட்டபடி இஸ்ரவேல் புத்திரர் செய்து, தேசத்தைப் பங்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யூதாவின் புத்திரர் கில்காலிலே யோசுவாவினிடத்தில் வந்தார்கள்; கேனாசியனான எப்புன்னே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காலேப் அவனை நோக்கி: காதேஸ்பார்னேயாவிலே கர்த்தர் என்னைக்குறித்தும் உம்மைக்குறி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மனுஷனாகிய மோசேயோடே சொன்ன வார்த்தையை நீர் அ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சத்தை வேவுபார்க்கக் கர்த்தரின் தாசனாகிய மோசே என்னைக் காதேஸ்பார்னேயாவிலிருந்து அனுப்பு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நாற்பது வயதாயிருந்தது; என் இருதயத்திலுள்ளபடியே அவருக்கு மறுசெய்தி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னாலும் என்னோடேகூட வந்த என் சகோதரர் ஜனத்தின் இருதயத்தைக் கரையப்பண்ணினார்கள்; நானோ எ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த்தமமாய்ப் பின்ப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நாளிலே மோசே: நீ என் தேவனாகிய கர்த்தரை உத்தமமாய்ப் பின்பற்றினபடியால், உன் கால் மிதித்த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ம் உன்பிள்ளைகளுக்கும் என்றைக்கும் சுதந்தரமாயிருக்கக்கடவது என்று சொல்லி ஆணை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தும், இதோ, கர்த்தர் சொன்னபடியே என்னை உயிரோடே காத்தார்; இஸ்ரவேலர்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ஞ்சரிக்கையில், கர்த்தர் அந்த வார்த்தையை மோசேயோடே சொல்லி இப்போது நாற்பத்தைந்து வருஷமாயிற்று;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று நான் எண்பத்தைந்து வயது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சே என்னை அனுப்புகிற நாளில், எனக்கு இருந்த அந்தப் பெலன் இந்நாள்வரைக்கும் எனக்கு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க்குப் போக்கும் வரத்துமாயிருக்கிறதற்கு அப்போது எனக்கு இருந்த பெலன் இப்போதும்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யால் கர்த்தர் அந்நாளிலே சொன்ன இந்த மலைநாட்டை எனக்குத் தாரும்; அங்கே ஏனாக்கியரும், அரணி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 பட்டணங்களும் உண்டென்று நீர் அந்நாளிலே கேள்விப்பட்டீரே; கர்த்தர் என்னோடிருப்பாரானா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படி, அவர்களைத் துரத்திவிடு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யோசுவா: எப்புன்னேயின் குமாரனாகிய காலேபை ஆசீர்வதித்து, எபிரோனை அவனுக்குச் சுதந்தர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தலால் கேசியனான எப்புன்னேயின் குமாரனாகிய காலேப் இஸ்ரவேலின் தேவனாகிய கர்த்தரை உத்தம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னபடியினால், இந்நாள்மட்டும் இருக்கிறபடி, எபிரோன் அவனுக்குச் சுதந்தர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ன்னே எபிரோனுக்குக் கீரியாத் அர்பா என்று பேரிருந்தது; அர்பா என்பவன் ஏனாக்கியருக்குள்ளே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யிருந்தான்; யுத்தம் ஓய்ந்ததினால் தேசம் அமைதலா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4]]></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2026-11-01T08:19:26Z</dcterms:created>
  <dcterms:modified xsi:type="dcterms:W3CDTF">2026-11-01T08:19:26Z</dcterms:modified>
  <dc:title>யோசுவா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