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 அந்நாளிலே பாழாய்க்கிடந்து திரும்பக் குடியேற்றப்பட்ட ஸ்தலங்களுக்கு விரோதமாகவும், ஜாதிகளிடத்திலிருந்து சேர்க்கப்பட்டதும், ஆடுகளையும் மாடுகளையும் ஆஸ்திகளையும் சம்பாதித்து, தேசத்தின் நடுவில் குடியிருக்கிறதுமான ஜனத்துக்கு விரோதமாகவும், நீ உன் கையைத் திருப்பும்படிக்க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தேசத்துக்கு விரோதமாக கோகு வரும்காலத்தில் என உக்கிரம் என் நாசியில் ஏற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தேசத்துக்கு விரோதமாக கோகு வரும்காலத்தில் என உக்கிரம் என் நாசியில் ஏற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ளிலே இஸ்ரவேல் தேசத்திலே பெரிய அதிர்ச்சி உண்டாக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ளிலே இஸ்ரவேல் தேசத்திலே பெரிய அதிர்ச்சி உண்டாக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கூட பெர்சியரும், எத்தியோப்பியரும், லீபியரும் இருப்பார்கள்; அவர்களெல்லாரும் கேடகம்பிடித்து, தலைச்சீராவுந் தரித்திருப்ப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ஆயத்தப்படு, உன்னுடனேகூடின உன் எல்லாக் கூட்டத்தையும் ஆயத்தப்படுத்து; நீ அவர்களுக்குக் காவலாளனாயிர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ஆயத்தப்படு, உன்னுடனேகூடின உன் எல்லாக் கூட்டத்தையும் ஆயத்தப்படுத்து; நீ அவர்களுக்குக் காவலாளனாயிர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ീ മഴക്കോൾപോലെ കയറിവരും; നീയും നിന്റെ എല്ലാ പടക്കൂട്ടങ്ങളും നിന്നോടുകൂടെയുള്ള പല ജാത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ഘംപോലെ ദേശത്തെ മൂ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യായ കർത്താവു ഇപ്രകാരം അരുളിച്ചെയ്യുന്നു: അന്നാളിൽ നിന്റെ ഹൃദയത്തിൽ ചില ആലോചനകൾ തോന്ന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 ഒരു ദുരുപായം നിരൂപിക്കും; മതിലില്ലാത്ത ഗ്രാമങ്ങൾ ഉള്ള ദേശത്തു ഞാൻ ചെല്ല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യിടേണ്ടതിന്നും കവർച്ച ചെയ്യേണ്ടതിന്നും ശൂന്യമായ്ക്കിടന്നിട്ടും വീണ്ടും നിവാസികള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ങ്ങൾക്കു നേരെയും ജാതികളുടെ ഇടയിൽനിന്നു ശേഖരിക്കപ്പെട്ടും കന്നുകാലികളെയും ധനത്തെയും സമ്പാദ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ുടെ മദ്ധ്യേ വസിച്ചും ഇരിക്കുന്ന ഒരു ജനത്തിന്റെ നേരെയും കൈ നീട്ട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ഒട്ടൊഴിയാതെ മതിലും ഓടാമ്പലും കതകും കൂടാതെ നിർഭയം വസിച്ചു സ്വൈരമായിരിക്കുന്നവരുടെ നേര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ും എന്നും നീ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ശെബയും ദെദാനും തർശീശ് വർത്തകന്മാരും അതിലെ സകല ബാലസിംഹങ്ങളും നിന്നോടു: നീ കൊള്ളയിടുവാനോ വ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വർച്ചചെയ്‍വാനും വെള്ളിയും പൊന്നും എടുത്തു കൊണ്ടുപോകുവാനും കന്നുകാലികളെയും ധനത്തെയും അപഹര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വും വലിയ കൊള്ള നടത്തുവാനും ആകുന്നുവോ നീ നിന്റെ സമൂഹത്തെ കൂട്ടിയിരിക്കുന്നതു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കയാൽ മനുഷ്യപുത്രാ, നീ പ്രവചിച്ചു ഗോഗിനോടു പറയേണ്ടതു. യഹോവയായ കർത്താവു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എന്റെ ജനമായ യിസ്രായേൽ നിർഭയമായി വസിക്കുന്ന അന്നാളിൽ നീ അതു അറി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ീയും നിന്നോടുകൂടെ പലജാതികളും ഒട്ടൊഴിയാതെ കുതിരപ്പുറത്തു കയറി ഒരു മഹാസമൂഹവും മഹാസൈന്യവ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ദിക്കിൽനിന്നു, വടക്കെ അറ്റത്തുനിന്നു തന്നേ,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േശത്തെ മറെക്കേണ്ടതിന്നുള്ള ഒരു മേഘംപോലെ നീ എന്റെ ജനമായ യിസ്രായേലിന്റെ നേരെ വരും; ഗോഗ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ത്യകാലത്തു ജാതികൾ കാൺകെ ഞാൻ എന്നെത്തന്നേ നിങ്കൽ വിശുദ്ധീകരിക്കുമ്പോൾ അവർ എന്നെ അറിയ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െ എന്റെ ദേശത്തിന്റെ നേരെ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യായ കർത്താവു ഇപ്രകാരം അരുളിച്ചെയ്യുന്നു: ഞാൻ നിന്നെ യിസ്രായേലിന്നു വിരോധമായി വരു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ണ്ടത്തെ കാലത്തു അനേകം സംവത്സരങ്ങളായി പ്രവചിച്ചുപോന്ന അവരുടെ പ്രവാചകന്മാരായ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ന്മാർമുഖാന്തരം ഞാൻ അന്നു അരുളിച്ചെയ്തതു നിന്നെക്കുറിച്ച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ിസ്രായേൽദേശത്തിന്നു വിരോധമായി ഗോഗ് വരുന്ന അന്നാളിൽ എന്റെ ക്രോധം എന്റെ മൂക്കിൽ ഉജ്ജ്വല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ന്നാളിൽ നിശ്ചയമായിട്ടു യിസ്രായേൽദേശത്തു ഒരു വലിയ ഭൂകമ്പം ഉണ്ടാകും എന്നു ഞാൻ എന്റെ തീക്ഷ്ണത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കോപാഗ്നിയിലും അരുളിച്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സമുദ്രത്തിലെ മത്സ്യവും ആകാശത്തിലെ പറവയും കാട്ടിലെ മൃഗവും നിലത്തിഴയുന്ന ഇഴജാതിയ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തലത്തിലെ സകലമനുഷ്യരും എന്റെ സന്നിധിയിൽ വിറെക്കും; മലകൾ ഇടിഞ്ഞുപോകും; കടുന്തൂക്കങ്ങൾ വീണു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 മതിലും നിലംപരിച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എന്റെ സകല പർവ്വതങ്ങളോടും അവന്റെ നേരെ വാളെടുപ്പാൻ കല്പിക്കും എന്നു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; ഓരോരുത്തന്റെ വാൾ അവനവന്റെ സഹോദരന്നു വിരോധ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മഹാമാരികൊണ്ടും രക്തംകൊണ്ടും അവനെ ന്യായംവിധിക്കും; ഞാൻ അവന്റെമേല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ക്കൂട്ടങ്ങളുടെമേലും അവനോടുകൂടെയുള്ള പല ജാതികളുടെമേലും പെരുമഴയും വലിയ ആലിപ്പഴവും തീയും ഗന്ധക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ഷ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ഇങ്ങനെ ഞാൻ എന്നെത്തന്നേ മഹത്വീകരിക്കയും എന്നെത്തന്നേ വിശുദ്ധീകരിക്കയും പല ജാതികളും കാൺ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ത്തന്നേ വെളിപ്പെടുത്തുകയും ഞാൻ യഹോവ എന്നു അവർ അറി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രോശ്, മേശെക്, തൂബൽ എന്നിവയുടെ പ്രഭുവായി മാഗോഗ് ദേശത്തിലെ ഗോഗിന്റെ നേരെ നീ മുഖ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ച്ചു അവനെക്കുറിച്ചു പ്രവചിച്ചു പറയേണ്ട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രോശ്, മേശെക്, തൂബൽ എന്നിവയുടെ പ്രഭുവായ ഗോഗേ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വിരോധ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ിന്നെ വഴിതെറ്റിച്ചു നിന്റെ താടിയെല്ലിൽ ചൂണ്ടൽ കൊളുത്തി നിന്നെയും നിന്റെ സകല സൈന്യ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ിരകളെയും ഒട്ടൊഴിയാതെ സർവ്വായുധം ധരിച്ച കുതിരച്ചേവകരെയും ഒട്ടൊഴിയാതെ വാളും പരിചയും പലകയും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മഹാസമൂഹ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രോടുകൂടെ ഒട്ടൊഴിയാതെ പരിചയും തലക്കോരികയും ധരിച്ച പാർസികൾ, കൂശ്യർ, പൂത്യർ, ഗോമ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റെ എല്ലാ പടക്കൂട്ടങ്ങളും വടക്കെ അറ്റത്തുള്ള തോഗർമ്മാഗൃഹവും അതിന്റെ എല്ലാ പടക്കൂട്ട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പല ജാതികളെയും നിന്നോടുകൂടെ പുറപ്പെട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രുങ്ങിക്കൊൾക! നീയും നിന്റെ അടുക്കൽ കൂടിയിരിക്കുന്ന നിന്റെ സമൂഹമൊക്കെയും ഒരുങ്ങിക്കൊൾവിൻ!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മേധാവി ആയ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ഏറിയനാൾ കഴിഞ്ഞിട്ടു നീ സന്ദർശിക്കപ്പെടും; വാളിന്നു ഒഴിഞ്ഞുപോന്നതും പല ജാതികള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ക്കപ്പെട്ടതുമായ ഒരു രാജ്യത്തിലേക്കു നീ ഒടുക്കം വന്നുചേരും; നിരന്തരശൂന്യമായി കിടന്ന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പർവ്വതങ്ങളിൽ തന്നേ, എന്നാൽ അവർ ജാതികളുടെ ഇടയിൽനിന്നു വന്നു എല്ലാവരും നിർഭയമായി വ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2026-10-21T09:37:19Z</dcterms:created>
  <dcterms:modified xsi:type="dcterms:W3CDTF">2026-10-21T09:37:19Z</dcterms:modified>
  <dc:title>യെഹെസ്കേൽ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