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ரேபிலே இஸ்ரவேல் புத்திரரோடே பண்ணிக்கொண்ட உடன்படிக்கையை அல்லாமல், மோவாபின் தேசத்திலே அவர்களோடே உடன்படிக்கைபண்ணிக் கர்த்தர் மோசேக்குக் கட்டளையிட்ட வார்த்தைகள் இவைகள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ஓரேபிலே இஸ்ரவேல் புத்திரரோடே பண்ணிக்கொண்ட உடன்படிக்கையை அல்லாமல், மோவாபின் தேசத்திலே அவர்களோடே உடன்படிக்கைபண்ணிக் கர்த்தர் மோசேக்குக் கட்டளையிட்ட வார்த்தைகள் இவைகள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இஸ்ரவேலர் எல்லாரையும் வரவழைத்து, அவர்களை நோக்கி: எகிப்துதேசத்தில் உங்கள் கண்களுக்கு முன்பாகப் பார்வோனுக்கும் அவனுடைய எல்லா ஊழியக்காரருக்கும் அவனுடைய தேசமுழுவதற்க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இஸ்ரவேலர் எல்லாரையும் வரவழைத்து, அவர்களை நோக்கி: எகிப்துதேசத்தில் உங்கள் கண்களுக்கு முன்பாகப் பார்வோனுக்கும் அவனுடைய எல்லா ஊழியக்காரருக்கும் அவனுடைய தேசமுழுவதற்க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செய்த பெரிய சோதனைகளையும், பெரிய அடையாளங்களையும், அற்புதங்களையும் கண்ணாரக் கண்டீர்கள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கர்த்தர் உங்களுக்கு உணரத்தக்க இருதயத்தையும், காணத்தக்க கண்களையும், கேட்கத்தக்க காதுகளையும் இந்நாள்வரைக்கும் கொடுக்க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நான் உங்கள் தேவன் என்று நீங்கள் அறிந்துகொள்ளும்படிக்கு, நான் நாற்பது வருஷம் உங்களை வனாந்தரத்தில் நடத்தினேன்; உங்கள்மேல் இருந்த வஸ்திரம் பழையதாய்ப் போகவும் இல்லை, உங்கள் காலிலிருந்த பாதரட்சைகள் பழையதாய்ப் போகவும் இ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ாகிய நான் உங்கள் தேவன் என்று நீங்கள் அறிந்துகொள்ளும்படிக்கு, நான் நாற்பது வருஷம் உங்களை வனாந்தரத்தில் நடத்தினேன்; உங்கள்மேல் இருந்த வஸ்திரம் பழையதாய்ப் போகவும் இல்லை, உங்கள் காலிலிருந்த பாதரட்சைகள் பழையதாய்ப் போகவும் இ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அப்பம் சாப்பிடவும் இல்லை, திராட்சரசமும் மதுவும் குடிக்கவும் இல்லை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இவ்விடத்துக்கு வந்தபோது, எஸ்போனின் ராஜாவாகிய சீகோனும், பாசானின் ராஜாவாகிய ஓகும் நம்மோடே யுத்தஞ்செய்யப் புறப்பட்டர்கள்; நாம் அவர்களை முறிய அடி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தேசத்தைப் பிடித்து, அதை ரூபனியருக்கும் காத்தியருக்கும் மனாசேயின் பாதிக் கோத்திரத்திற்கும் சுதந்தரமாகக் கொடுத்த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ுடைய தேசத்தைப் பிடித்து, அதை ரூபனியருக்கும் காத்தியருக்கும் மனாசேயின் பாதிக் கோத்திரத்திற்கும் சுதந்தரமாகக் கொடுத்த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ப்பொழுதும் நீங்கள் செய்வதெல்லாம் உங்களுக்கு வாய்க்கும்படிக்கு, இந்த உடன்படிக்கையின் வார்த்தைகளைக் கைக்கொண்டு, அவைகளின்படி செய்வீர்க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உனக்குச் சொன்னபடியேயும், உன் பிதாக்களாகிய ஆபிரகாமுக்கும் ஈசாக்குக்கும் யாக்கோபுக்கும் ஆணையிட்டுக் கொடுத்தபடியேயும், இன்று உன்னைத் தமக்கு ஜனமாக ஏற்படுத்திக்கொள்ளவும், தாம் உனக்கு தேவனாயிருக்கவ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தேவனாகிய கர்த்தர் உனக்குச் சொன்னபடியேயும், உன் பிதாக்களாகிய ஆபிரகாமுக்கும் ஈசாக்குக்கும் யாக்கோபுக்கும் ஆணையிட்டுக் கொடுத்தபடியேயும், இன்று உன்னைத் தமக்கு ஜனமாக ஏற்படுத்திக்கொள்ளவும், தாம் உனக்கு தேவனாயிருக்கவ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தேவனாகிய கர்த்தருடைய உடன்படிக்கைக்கும் இன்று அவர் உன்னோடே பண்ணுகிற அவருடைய ஆணையுறுதிக்கும் உட்படும்படிக்க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தேவனாகிய கர்த்தருடைய உடன்படிக்கைக்கும் இன்று அவர் உன்னோடே பண்ணுகிற அவருடைய ஆணையுறுதிக்கும் உட்படும்படிக்க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தேவனாகிய கர்த்தருடைய உடன்படிக்கைக்கும் இன்று அவர் உன்னோடே பண்ணுகிற அவருடைய ஆணையுறுதிக்கும் உட்படும்படிக்க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கோத்திரங்களின் தலைவரும் உங்கள் மூப்பரும் உங்கள் அதிபதிகளும் இஸ்ரவேலின் சகல புருஷர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பிள்ளைகளும், உங்கள் மனைவிகளும், உங்கள் பாளயத்துக்குள்ளிருக்கிற உங்கள் விறகுக்காரனும், உங்கள் தண்ணீர்க்காரனுமான அந்நியர் எல்லாரும் இன்று உங்கள் தேவனாகிய கர்த்தருடைய சமுகத்தில் நிற்கிறீர்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பிள்ளைகளும், உங்கள் மனைவிகளும், உங்கள் பாளயத்துக்குள்ளிருக்கிற உங்கள் விறகுக்காரனும், உங்கள் தண்ணீர்க்காரனுமான அந்நியர் எல்லாரும் இன்று உங்கள் தேவனாகிய கர்த்தருடைய சமுகத்தில் நிற்கிறீர்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ோடேமாத்திரம் இந்த உடன்படிக்கையையும் இந்த ஆணையையும் உறுதியையும் பண்ணாம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ோடேமாத்திரம் இந்த உடன்படிக்கையையும் இந்த ஆணையையும் உறுதியையும் பண்ணாமல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இங்கே நம்மோடேகூட நம்முடைய தேவனாகிய கர்த்தருடைய சமுகத்தில் நிற்கிறவர்களோடேயும், இன்று இங்கே நம்மோடே இராதவர்களோடேயும்கூட அதைப் பண்ண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எகிப்து தேசத்தில் குடியிருந்ததையும், நாம் கடந்துவந்த இடங்களிலிருந்த ஜாதிகளின் நடுவில் நடந்துவந்ததையும் நீங்கள் அறிந்திருக்கிற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எகிப்து தேசத்தில் குடியிருந்ததையும், நாம் கடந்துவந்த இடங்களிலிருந்த ஜாதிகளின் நடுவில் நடந்துவந்ததையும் நீங்கள் அறிந்திருக்கிற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அருவருப்புகளையும், அவர்களிடத்திலிருக்கிற மரமும் கல்லும் வெள்ளியும் பொன்னுமான அவர்களுடைய நரகலான தேவர்களையும் கண்டிருக்கிற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அருவருப்புகளையும், அவர்களிடத்திலிருக்கிற மரமும் கல்லும் வெள்ளியும் பொன்னுமான அவர்களுடைய நரகலான தேவர்களையும் கண்டிருக்கிறீ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அந்த ஜாதிகளின் தேவர்களைச் சேவிக்கப் போகும்படி, இன்று நம்முடைய தேவனாகிய கர்த்தரைவிட்டு அகலுகிற இருதயமுள்ள ஒரு புருஷனாகிலும் ஸ்திரீயாகிலும் குடும்பமாகிலும் கோத்திரமாகிலும் உங்களில் இராதபடிக்கும், நஞ்சையும் எட்டியையும் முளைப்பிக்கிற யாதொரு வேர் உங்களில் இராதபடிக்கும் பார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அந்த ஜாதிகளின் தேவர்களைச் சேவிக்கப் போகும்படி, இன்று நம்முடைய தேவனாகிய கர்த்தரைவிட்டு அகலுகிற இருதயமுள்ள ஒரு புருஷனாகிலும் ஸ்திரீயாகிலும் குடும்பமாகிலும் கோத்திரமாகிலும் உங்களில் இராதபடிக்கும், நஞ்சையும் எட்டியையும் முளைப்பிக்கிற யாதொரு வேர் உங்களில் இராதபடிக்கும் பா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, அந்த ஜாதிகளின் தேவர்களைச் சேவிக்கப் போகும்படி, இன்று நம்முடைய தேவனாகிய கர்த்தரைவிட்டு அகலுகிற இருதயமுள்ள ஒரு புருஷனாகிலும் ஸ்திரீயாகிலும் குடும்பமாகிலும் கோத்திரமாகிலும் உங்களில் இராதபடிக்கும், நஞ்சையும் எட்டியையும் முளைப்பிக்கிற யாதொரு வேர் உங்களில் இராதபடிக்கும் பார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ப்பட்டவன் இந்த ஆணையுறுதியின் வார்த்தைகளைக் கேட்டும், தாகத்தினிமித்தம் வெறிக்கக் குடித்து, மன இஷ்டப்படி நடந்தாலும் எனக்குச் சுகமுண்டாயிருக்கும் என்று தன் உள்ளத்தைத் தேற்றிக்கொண்டால், கர்த்தர் அவனை மன்னிக்கச் சித்தமாயிர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ப்பட்டவன் இந்த ஆணையுறுதியின் வார்த்தைகளைக் கேட்டும், தாகத்தினிமித்தம் வெறிக்கக் குடித்து, மன இஷ்டப்படி நடந்தாலும் எனக்குச் சுகமுண்டாயிருக்கும் என்று தன் உள்ளத்தைத் தேற்றிக்கொண்டால், கர்த்தர் அவனை மன்னிக்கச் சித்தமாயிர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ின் கோபமும் எரிச்சலும் அந்த மனிதன்மேல் புகையும்; இந்தப் புஸ்தகத்தில் எழுதியிருக்கிற சாபங்களெல்லாம் அவன்மேல் தங்கும்; கர்த்தர் அவன் பேரை வானத்தின்கீழ் இராதபடிக்குக் குலைத்துப்போடுவ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ின் கோபமும் எரிச்சலும் அந்த மனிதன்மேல் புகையும்; இந்தப் புஸ்தகத்தில் எழுதியிருக்கிற சாபங்களெல்லாம் அவன்மேல் தங்கும்; கர்த்தர் அவன் பேரை வானத்தின்கீழ் இராதபடிக்குக் குலைத்துப்போடுவ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ின் கோபமும் எரிச்சலும் அந்த மனிதன்மேல் புகையும்; இந்தப் புஸ்தகத்தில் எழுதியிருக்கிற சாபங்களெல்லாம் அவன்மேல் தங்கும்; கர்த்தர் அவன் பேரை வானத்தின்கீழ் இராதபடிக்குக் குலைத்துப்போடுவ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நியாயப்பிரமாண புஸ்தகத்தில் எழுதியிருக்கிற உடன்படிக்கையினுடைய சகல சாபங்களின்படியும் அவனுக்குத் தீங்காக கர்த்தர் இஸ்ரவேல் கோத்திரங்கள் எல்லாவற்றிற்கும் அவனைப் புறம்பாக்கிப்போடுவ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நியாயப்பிரமாண புஸ்தகத்தில் எழுதியிருக்கிற உடன்படிக்கையினுடைய சகல சாபங்களின்படியும் அவனுக்குத் தீங்காக கர்த்தர் இஸ்ரவேல் கோத்திரங்கள் எல்லாவற்றிற்கும் அவனைப் புறம்பாக்கிப்போடுவ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உங்களுக்குப் பின் எழும்பும் தலைமுறையான உங்கள் பிள்ளைகளும், தூரதேசத்திலிருந்து வரும் அந்நியரும், கர்த்தர் இந்த தேசத்துக்கு வருவித்த வாதைகளையும் நோய்களையும் காணும்போத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உங்களுக்குப் பின் எழும்பும் தலைமுறையான உங்கள் பிள்ளைகளும், தூரதேசத்திலிருந்து வரும் அந்நியரும், கர்த்தர் இந்த தேசத்துக்கு வருவித்த வாதைகளையும் நோய்களையும் காணும்போத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தமது கோபத்திலும் தமது உக்கிரத்திலும் சோதோமையும் கொமோராவையும் அத்மராவையும் செபோரையும் கவிழ்த்துப்போட்டதுபோல, இந்த தேசத்தின் நிலங்களெல்லாம் விதைப்பும் விளைவும் யாதொரு பூண்டின் முளைப்புமில்லாதபடிக்கு, கந்தகத்தாலும் உப்பாலும் எரிக்கப்பட்டதைக் காணும்போத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் தமது கோபத்திலும் தமது உக்கிரத்திலும் சோதோமையும் கொமோராவையும் அத்மராவையும் செபோரையும் கவிழ்த்துப்போட்டதுபோல, இந்த தேசத்தின் நிலங்களெல்லாம் விதைப்பும் விளைவும் யாதொரு பூண்டின் முளைப்புமில்லாதபடிக்கு, கந்தகத்தாலும் உப்பாலும் எரிக்கப்பட்டதைக் காணும்போத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ஜாதிகளெல்லாம் கர்த்தர் இந்த தேசத்திற்கு ஏன் இப்படிச் செய்தார்; இந்த மகா கோபம் பற்றியெரிந்ததற்குக் காரணம் என்ன என்று சொல்ல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ுடைய பிதாக்களின் தேவனாகிய கர்த்தர் அவர்களை எகிப்து தேசத்திலிருந்து புறப்படப்பண்ணும்போது, அவர்களோடே பண்ணின உடன்படிக்கையை அவர்கள் விட்டுப்போய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அவர்களுடைய பிதாக்களின் தேவனாகிய கர்த்தர் அவர்களை எகிப்து தேசத்திலிருந்து புறப்படப்பண்ணும்போது, அவர்களோடே பண்ணின உடன்படிக்கையை அவர்கள் விட்டுப்போய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ங்கள் அறியாமலும் தங்களுக்கு ஒரு பலனும் அளிக்காமலும் இருக்கிற தேவர்களாகிய வேறே தேவர்களைச் சேவித்து, அவைகளைப் பணிந்துகொண்டபடியினாலே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இந்தப் புஸ்தகத்தில் எழுதியிருக்கிற சாபங்கள் எல்லாவற்றையும் இந்தத் தேசத்தின்மேல் வரப்பண்ண அதின்மேல் கோபம் மூண்டவராகி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இந்தப் புஸ்தகத்தில் எழுதியிருக்கிற சாபங்கள் எல்லாவற்றையும் இந்தத் தேசத்தின்மேல் வரப்பண்ண அதின்மேல் கோபம் மூண்டவராகி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க் கோபத்தினாலும் உக்கிரத்தினாலும் மகா எரிச்சலினாலும் அவர்களுடைய தேசத்திலிருந்து வேரோடே பிடுங்கி, இந்நாளில் இருக்கிறதுபோல, அவர்களை வேறே தேசத்தில் எறிந்துவிட்டார் என்று சொல்லப்ப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ைக் கோபத்தினாலும் உக்கிரத்தினாலும் மகா எரிச்சலினாலும் அவர்களுடைய தேசத்திலிருந்து வேரோடே பிடுங்கி, இந்நாளில் இருக்கிறதுபோல, அவர்களை வேறே தேசத்தில் எறிந்துவிட்டார் என்று சொல்லப்ப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றைவானவைகள் நம்முடைய தேவனாகிய கர்த்தருக்கே உரியவைகள்; வெளிப்படுத்தப்பட்டவைகளோ, இந்த நியாயப்பிரமாணத்தின் வார்த்தைகளின்படியெல்லாம் செய்யும்படிக்கு, நமக்கும் நம்முடைய பிள்ளைகளுக்கும் என்றென்றைக்கும் உரியவை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றைவானவைகள் நம்முடைய தேவனாகிய கர்த்தருக்கே உரியவைகள்; வெளிப்படுத்தப்பட்டவைகளோ, இந்த நியாயப்பிரமாணத்தின் வார்த்தைகளின்படியெல்லாம் செய்யும்படிக்கு, நமக்கும் நம்முடைய பிள்ளைகளுக்கும் என்றென்றைக்கும் உரியவை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45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హోరేబులో ఇశ్రాయేలీయులతో చేసిన నిబంధన గాక ఆయన మోయాబుదేశములో వారితో చేయుమని మోషే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జ్ఞాపించిన నిబంధన వాక్యములు ఇ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ోషే ఇశ్రాయేలీయులనందరిని పిలిపించి వారితో ఇట్లనెనుయెహోవా మీ కన్నులయెదుట ఐగుప్తు దేశమున ఫరో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సేవకులందరికిని అతని సమస్త జనము నకును చేసినదంతయు,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 గొప్ప శోధనలను సూచకక్రియలను మహత్కార్య ములను మీరు కన్నులార చూచ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యినను గ్రహించు హృదయమును చూచు కన్నులను విను చెవులను యెహోవా నేటివరకు మీకిచ్చి యుం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నేను మీ దేవుడనైన యెహోవానని మీరు తెలిసికొనునట్లు నలువది సంవత్సరములు నేను మిమ్మును అరణ్య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ిపించితిని. మీ బట్టలు మీ ఒంటిమీద పాతగిలిపోలేదు; మీ చెప్పులు మీ కాళ్లను పాతగిలి పో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మీరు రొట్టె తినలేదు, ద్రాక్షారసమేగాని మద్యమేగాని త్రాగలేదని యెహోవా సెలవిచ్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మీరు ఈ చోటికి చేరినప్పుడు హెష్బోను రాజైన సీహోనును బాషాను రాజైన ఓగును యుద్ధమునకు మనమీదికి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నము వారిని హతము చేసి వారి దేశ మును స్వాధీనపరచుకొని రూబేనీయులకును గాదీయుల కును మనష్ష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ధగోత్రపువారికిని దాని స్వాస్థ్యముగా ఇచ్చ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ాబట్టి మీరు చేయునదంతయు చక్కగా జరుగునట్లు ఈ నిబంధన వాక్యములను అనుసరించి నడుచు 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దేవుడైన యెహోవా నీతో చెప్పిన ప్రకారము గాను నీ పితరులైన అబ్రాహాము ఇస్సాకు యాకోబులతో ప్రమ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 ప్రకారముగా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నేడు నిన్ను తనకు స్వజనముగా నియమించుకొని తానే నీకు దేవుడైయుండు నట్లు నీ దేవుడైన యెహోవా నేడు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మించు చున్న నీ దేవుడైన యెహోవా నిబంధనలోను ఆయన ప్రమాణము చేసినదానిలోను నీవు పాలుపొంద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లో ప్రతివా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నగా మీలో ముఖ్యు లేమి, మీ గోత్రపువారేమి మీ పెద్దలేమి, మీ నాయకు లేమి మీ పిల్లలేమి, మీ భార్యలేమ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పాళెములోనున్న పరదేశులేమి, నీ కట్టెలను నరుకువారు మొదలుకొని నీ నీళ్లు తోడువారివరకును మీరం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డు మీ దేవుడైన యెహోవా సన్నిధిని నిలిచ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ను మీతో మాత్రము కాదు, ఇక్కడ మనతో కూడను ఉండి, నేడు మన దేవుడైన యెహోవా సన్నిధిని నిలుచుచున్న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క్కడ నేడు మనతోకూడ నుండని వారితోను ఈ నిబంధనను ప్రమాణమును చ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మనము ఐగుప్తు దేశమందు ఎట్లు నివసించితిమో, మీరు దాటి వచ్చిన జనముల మధ్యనుండి మనమెట్లు దాటి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మో మీరెర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వారి హేయక్రియలను, కఱ్ఱతోను రాతితోను వెండితోను బంగారముతోను చేయబడినవారి విగ్రహములన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తిరి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ఆ జనముల దేవ తలను పూజించుటకు మన దేవుడైన యెహోవాయొద్ద నుండి తొలగు హృదయముగల పురుషుడే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్రీయేగాని కుటుంబమేగాని గోత్రమేగాని నేడు మీలో ఉండ కుండునట్లును, మరణకరమైన దుష్కృత్యమునకు అట్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లమైనది మీలో ఉండకుండునట్లును, నేడు ఈ నిబం ధనను మీతో చ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అట్టి పనులను చేయు వాడు ఈ శాపవాక్య ములను వినునప్పుడు, మద్యముచేత దప్పి తీర్చు కొనవలెనని నేన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ృదయ కాఠిన్యమున నడుచుచుండినను నాకు క్షేమము కలుగునని, నేను ఆశీర్వాదము నొందెదనని అన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అయితే యెహోవా వానిని క్షమింపనొల్లడు; అట్టివాడు మీలోనుండినయెడల నిశ్చయముగా యెహోవా కోపమును ఓర్వమ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మనుష్యునిమీద పొగరాజును; ఈ గ్రంథములో వ్రాయ బడిన శాపములన్నియు వానికి తగులును. యెహోవా అతని ప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కాశము క్రిందనుండకుండ తుడిచివ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ఈ ధర్మశాస్త్రగ్రంథములో వ్రాయబడిన నిబంధన శాపము లన్నిటినిబట్టి వానికి కీడు కలుగజేయుటకై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 గోత్రములన్నిటిలోనుండి వాని వేరుపర 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ాబట్టి మీ తరువాత పుట్టు మీ సంతతివారును దూరదేశమునుండి వచ్చు పరదేశులును సమస్త జనములున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యొక్క తెగుళ్లను యెహోవా దానిమీదికి తెప్పించిన సంకటములన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రు, యెహోవా తన కోపోద్రేకముచేత నశింపజేసిన సొదొమ గొమొఱ్ఱా అద్మా సెబోయీములవలె ఆ సమస్త దేశ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ంధకము చేతను ఉప్పుచేతను చెడిపోయి, విత్తబడకయు దానిలో ఏదియు బుట్టకయు దానిలో ఏ కూరయు మొలవకయు ఉండుట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ెహోవా దేని బట్టి యీ దేశమును ఇట్లు చేసెనో? యీ మహా కోపాగ్నికి హేతువేమో? అని చెప్పు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రియు వారువారి పితరుల దేవుడైన యెహోవా ఐగుప్తు దేశములోనుండి వారిని రప్పించిన తరువాత ఆయన తమతో చ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బంధనను వారు నిరాకరిం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తామెరుగని అన్యదేవతలను, ఆయన వారికి నియమింపని దేవతలను, పూజించి వాటికి నమస్క రించ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గనుక యీ గ్రంథములో వ్రాయబడిన శాపము లన్నిటిని యీ దేశముమీదికి తెప్పించుటకు దానిమీద యెహోవా కో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వుల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యెహోవా తన కోపోద్రేకముచేతను అత్యుగ్రతచేతను తమ దేశములో నుండి వారిని పెల్లగించి, నేడున్నట్ల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వెళ్లగొట్టి పరదేశము పాలు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రహస్యములు మన దేవుడైన యెహోవాకు చెందును. అయితే మనము ఈ ధర్మ శాస్త్ర వాక్యములన్నిటి ననుసర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ుచుకొనునట్లు బయలుపరచబడినవి యెల్లప్పుడు మనవియు మన సంతతి వారివియునగునని చెప్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2026-10-20T06:38:10Z</dcterms:created>
  <dcterms:modified xsi:type="dcterms:W3CDTF">2026-10-20T06:38:10Z</dcterms:modified>
  <dc:title>ద్వితీయోపదేశకాండము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