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ாத்தும் மிகவும் ஞானமுள்ள தீருவும் சீதோனும் அதின் எல்லைக்குள்ள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 இரைய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தில் வேசிப்பிள்ளைகள் வாசம்பண்ணுவார்கள்; நான் பெலிஸ்தரின் கர்வத்தை அழ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કહે છે, “તમારી સાથે લોહીથી કરેલા કરાર મુજબ હું દેશવટો ભોગવતા તમારા ભાઇઓને કારાવાસ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્તામાંથી મુકત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સઘળા બંદીવાનો, સુરક્ષિત જગ્યાએ આવો, હજુ પણ આશા છે, હું આજે તમને કહું છું કે, હું તમ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ગવેલાં કષ્ટો કરતા બેવડા આશીર્વાદ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ગ્રીસના લશ્કર સામે લડવા માટે યહૂદિયા મારું ધનુષ થશે, ઇસ્રાએલ મારું તીર થશે અને સિયોન પુત્રો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ંઝાતી તરવાર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તેઓને દેખાશે, અને તેના તીર વીજળીની જેમ પ્રહાર કરશે; યહોવા મારા પ્રભુ, રણશિંગું વગાડ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ક્ષિણમાં વંટોળિયાની જેમ યહોવા તેમના શત્રુઓની સામ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ૈન્યોનો દેવ યહોવા તેમની ઢાલ થશે, અને તેઓ દુશ્મનોને પથ્થરથી નાશ કરી નાખશે, તેઓ લોહી દ્રાક્ષારસ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પીશે. તેઓ વેદીના ખૂણાઓ પરના પ્યાલાઓમાંથી જેવી રીતે રેડાય છે, તેવી રીતે લોહી રે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સમયે તેમનો દેવ યહોવા કોઇ ભરવાડ ઘેટાંને બચાવી લે તેમ તેના પોતાના લોકોને તે ઉગારી લેશે,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મુગુટમાં જડેલાં રત્નોની જેમ પોતાના સમગ્ર પ્રદેશમાં ઝગમગ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ી તેમની સંપત્તિ! શું તેમનું સૌભાગ્ય! મબલખ અનાજ અને દ્રાક્ષારસ ઉપર ત્યાંના યુવક-યુવતીઓ અલમ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ીને સુખસમૃદ્ધિ અને આનંદ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વચનરૂપી દેવવાણી હાદ્રાખ દેશ તથા દમસ્કની વિરુદ્ધ આપી છે. “ઇસ્રાએલના કુળસમૂહ જ એક મા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જાણનાર નથી. દરેક જણ મદદ માટે તેની તરફ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એની સરહદે આવેલું હમાથ પણ એનું જ છે. તૂર અને સિદોન પણ ગમે તેટલાં ચતુર હોય તોય એના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ૂરે પોતાને માટે કિલ્લો બાંધ્યો છે, તેણે સોનાચાંદીને ધૂળની જેમ અને શેરી પરની માટીની જેમ ખૂબજ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યહોવા તેનો કબજો લેશે, તેની બધી સંપત્તિ દરિયામાં ડુબાડી દેશે અને એ શહેર સુદ્ધાંને આગ ભરખ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આશ્કલોન તે જોઇને થથરી જશે, ગાઝા પણ ભયથી ફફડશે, અને એક્રોનની આશાઓ ખોટી પડશે. ગાઝામાં રાજા નહિ ર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શ્કલોન નિર્જન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શ્દોદમાં વર્ણસંકર પ્રજા વસશે, યહોવા કહે છે, “હું પલિસ્તીઓનો ગર્વ ઉત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તેમને લોહીવાળું માંસ કે બીજા નિષિદ્ધ પદાથોર્ ખાતાં બંધ કરીશ. એ લોકોમાંથી જેઓ બચવા પામશ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પ્રજા બની જશે અને યહૂદિયાની એક કોમ જેવા થઇ જશે. અને એક્રોનના લોકો યબૂસીઓની જેમ મારા લોકોમાં ભ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સ્રાએલમાં હુમલાખોરોને આવતા રોકવા માટે મારા મંદિરની ચારે બાજુ હું રક્ષણ કરીશ અને હું તેઓને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શ; હું નજીકથી તેઓની હિલચાલ પર નજર રાખીશ. ફરીથી કોઇ વિદેશી જુલમગાર મારા લોકોની ભૂમિ ઉપર આક્રમ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િયોનના લોકો, આનંદોત્સવ મનાઓ, હે યરૂશાલેમના લોકો, હર્ષનાદ કરો! કારણ, જુઓ, તમારો રાજા ત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. તે વિજયવંત થઇને આવે છે. પણ નમ્રપણે, ગધેડા પર સવારી કરીને, ખોલકાને-ગધેડીના બચ્ચાને વાહ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ને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ે એફ્રાઇમ અને યરૂશાલેમમાં યુદ્ધના રથોને, અશ્વોને અને શસ્ત્રોનો નાશ કરશે. સમગ્ર પ્રજાઓમ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સ્થાપશે, અને તેનું રાજ્ય સાગરથી સાગર સુધી અને ફ્રાતનદીથી પૃથ્વીના છેડા સુધી વિસ્ત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2026-10-20T04:39:49Z</dcterms:created>
  <dcterms:modified xsi:type="dcterms:W3CDTF">2026-10-20T04:39:49Z</dcterms:modified>
  <dc:title>ઝખાર્યા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