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பார்வோனை விட்டுப் புறப்பட்டுப் போய், கர்த்தரை நோக்கி விண்ணப்பம் பண்ணி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பார்வோனின் இருதயத்தைக் கடினப்படுத்தினார்; அவன் இஸ்ரவேல் புத்திரரைப் போகவிடவி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சே தன் கையை வானத்திற்கு நேராக நீட்டினான்; அப்பொழுது எகிப்து தேசமெங்கும் மூன்றுநாள் மட்டும் காரிருள் உண்டாயிற்று.]]></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பார்வோனுடைய இருதயத்தைக் கடினப்படுத்தினார்; அவன் அவர்களைப் போகவிட மனதில்லாதிருந்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மோசே: நீர் சொன்னது சரி; இனி நான் உம்முடைய முகத்தைக் காண்பதில்லை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ஜனங்களைப் போகவிடமாட்டேன் என்பாயாகில், நான் நாளைக்கு உன் எல்லைகளுக்குள்ளே வெட்டுக்கிளிகளை வரப்பண்ணுவே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ஜனங்களைப் போகவிடமாட்டேன் என்பாயாகில், நான் நாளைக்கு உன் எல்லைகளுக்குள்ளே வெட்டுக்கிளிகளை வரப்பண்ணுவே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0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പുറപ്പാട്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തുകൊണ്ടു ഈ പ്രാവശ്യം മാത്രം നീ എന്റെ പാപം ക്ഷമിച്ചു ഈ ഒരു മരണം എന്നെ വിട്ടു നീങ്ങുവാൻ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മായ യഹോവയോടു പ്രാർത്ഥിപ്പിൻ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വൻ ഫറവോന്റെ അടുക്കൽ നിന്നു പറപ്പെടു യഹോവയോടു പ്രാർത്ഥി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യഹോവ മഹാശക്തിയുള്ളോരു പടിഞ്ഞാറൻ കാറ്റു അടിപ്പിച്ചു; അതു വെട്ടുക്കിളിയെ എടുത്തു ചെങ്കടലി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ട്ടുകളഞ്ഞു. മിസ്രയീംരാജ്യത്തെങ്ങും ഒരു വെട്ടുക്കിളിപോലും ശേഷിച്ചി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എന്നാൽ യഹോവ ഫറവോന്റെ ഹൃദയത്തെ കഠിനമാക്കി; അവൻ യിസ്രായേൽമക്കളെ വിട്ടയച്ച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പ്പോൾ യഹോവ മോശെയോടു: മിസ്രയീംദേശത്തു സ്പർശിക്കത്തക്ക ഇരുൾ ഉണ്ടാകേണ്ടതിന്നു നിന്റെ 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ശത്തേക്കു നീട്ടുക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മോശെ തന്റെ കൈ ആകാശത്തേക്കു നീട്ടി, മിസ്രയീംദേശത്തൊക്കെയും മൂന്നു ദിവസത്തേക്കു കൂരിരുട്ടുണ്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മൂന്നു ദിവസത്തേക്കു ഒരുത്തനെ ഒരുത്തൻ കണ്ടില്ല; ഒരുത്തനും തന്റെ സ്ഥലം വിട്ടു എഴുന്നേറ്റ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ൽ യിസ്രായേൽമക്കൾക്കു എല്ലാവർക്കും തങ്ങളുടെ വാസസ്ഥലങ്ങളിൽ വെളിച്ചം 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അപ്പോൾ ഫറവോൻ മോശെയെ വിളിപ്പിച്ചു. നിങ്ങൾ പോയി യഹോവയെ ആരാധിപ്പിൻ; നിങ്ങളുടെ ആടുകളും കന്നുകാലി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രം ഇങ്ങു നിൽക്കട്ടെ; നിങ്ങളുടെ കുഞ്ഞു കുട്ടികളും നിങ്ങളോടുകൂടെ പോരട്ടെ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തിന്നു മോശെ പറഞ്ഞതു: ഞങ്ങൾ ഞങ്ങളുടെ ദൈവമായ യഹോവെക്കു അർപ്പിക്കേണ്ടതിന്നു യാഗങ്ങ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ർവ്വാംഗഹോമങ്ങൾക്കും വേണ്ടി മൃഗങ്ങളെയും നീ ഞങ്ങൾക്കു തരേ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ഞങ്ങളുടെ മൃഗങ്ങളും ഞങ്ങളോടുകൂടെ പോരേണം; ഒരു കുളമ്പുപോലും പിമ്പിൽ ശേഷിച്ചുകൂടാ; ഞങ്ങളുടെ ദൈവ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 ആരാധിക്കേണ്ടതിന്നു അതിൽനിന്നല്ലോ ഞങ്ങൾ എടുക്കേണ്ടതു; ഏതിനെ അർപ്പിച്ചു യഹോവയെ ആരാധിക്കേണ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ടെ എത്തുവോളം ഞങ്ങൾ അറിയു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എന്നാൽ യഹോവ ഫറവോന്റെ ഹൃദയം കഠിനമാക്കി; അവരെ വിട്ടയപ്പാൻ അവന്നു മനസ്സാ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ഫറവോൻ അവനോടു: എന്റെ അടുക്കൽ നിന്നു പോക. ഇനി എന്റെ മുഖം കാണാതിരിപ്പാൻ സൂക്ഷിച്ചുകൊൾക. എന്റെ മു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ന്ന നാളിൽ നീ മരിക്കും എന്നു പറഞ്ഞതിന്നു മോ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നീ പറഞ്ഞതുപോലെ ആകട്ടെ; ഞാൻ ഇനി നിന്റെ മുഖം കാണുകയില്ല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ഹോവ പിന്നെയും മോശെയോടു: നീ ഫറവോന്റെ അടുക്കൽ ചെല്ലുക. ഞാൻ അവന്റെ മുമ്പിൽ എന്റെ അടയാള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ഞാൻ മിസ്രയീമിൽ പ്രവർത്തിച്ച കാര്യങ്ങളും അവരുടെ മദ്ധ്യേ ചെയ്ത അടയാളങ്ങളും നീ നിന്റെ പുത്ര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ന്മാരോടും വിവരിക്കേണ്ടതിന്നും ഞാൻ യഹോവ ആകുന്നു എന്നു നിങ്ങൾ അറിയേണ്ടതിന്നും ഞാൻ അവന്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ത്യന്മാരുടെയും ഹൃദയം കഠിനമാക്കിയിരിക്കുന്നു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ങ്ങനെ മോശെയും അഹരോനും ഫറവോന്റെ അടുക്കൽ ചെന്നു അവനോടു പറഞ്ഞതെന്തെന്നാൽ: എബ്രായരുടെ ദൈവമായ യഹോ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പ്രകാരം അരുളിച്ചെയ്യുന്നു: എന്റെ മുമ്പാകെ നിന്നെത്തന്നേ താഴ്ത്തുവാൻ എത്രത്തോളം നി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നസ്സില്ലാതിരിക്കും? എന്നെ ആരാധിപ്പാൻ എന്റെ ജനത്തെ വിട്ടയ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എന്റെ ജനത്തെ വിട്ടയപ്പാൻ നിനക്കു മനസ്സില്ലെങ്കിൽ ഞാൻ നാളെ നിന്റെ രാജ്യത്തു വെട്ടുക്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നിലം കാണ്മാൻ വഹിയാതവണ്ണം അവ ഭൂതലത്തെ മൂടുകയും കല്മഴയിൽ നശിക്കാതെ ശേഷിച്ചിരിക്കുന്നതും പറമ്പി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ളിർത്തു വളരുന്ന സകലവൃക്ഷവും തിന്നുകളകയും ചെ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നിന്റെ ഗൃഹങ്ങളും നിന്റെ സകലഭൃത്യന്മാരുടെയും സകലമിസ്രയീമ്യരുടെയും വീടുകളും അതുകൊണ്ടു നി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പിതാക്കന്മാരെങ്കിലും പിതൃപിതാക്കന്മാരെങ്കിലും ഭൂമിയിൽ ഇരുന്ന കാലം മുതൽ ഇന്നുവ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ങ്ങനെയുള്ളതു കണ്ടിട്ടില്ല. പിന്നെ അവൻ തിരിഞ്ഞു ഫറവോന്റെ അടുക്കൽനിന്നു 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പ്പോൾ ഭൃത്യന്മാർ ഫറവോനോടു: എത്രത്തോളം ഇവൻ നമുക്കു കണിയായിരിക്കും? ആ മനുഷ്യരെ തങ്ങളുടെ ദൈവ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 ആരാധിക്കേണ്ടതിന്നു വിട്ടയക്കേണം; മിസ്രയീം നശിച്ചുപോകുന്നു എന്നു ഇപ്പോഴും നീ അറിയുന്നില്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പ്പോൾ ഫറവോൻ മോശെയെയും അഹരോനെയും വീണ്ടും വരുത്തി അവരോടു: നിങ്ങൾ പോയി നിങ്ങളുടെ ദൈവമായ യഹോ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രാധി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ൽ പോകേണ്ടുന്നവർ ആരെല്ലാം? എന്നു ചോദിച്ചതിന്നു മോശെ ഞങ്ങൾക്കു യഹോവയുടെ ഉത്സവമുണ്ടാ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ഞങ്ങൾ ഞങ്ങളുടെ ബാലന്മാരും വൃദ്ധന്മാരും പുത്രന്മാരും പുത്രിമാരുമായി പോകും; ഞങ്ങളുടെ ആടു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ന്നുകാലികളെയും കൂടെ കൊണ്ടുപോ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ൻ അവരോടു: ഞാൻ നിങ്ങളെയും നിങ്ങളുടെ കുഞ്ഞുകുട്ടികളെയും വിട്ടയച്ചാൽ യഹോവ നിങ്ങളോടു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രിക്കട്ടെ; നോക്കുവിൻ; ദോഷമാകുന്നു നിങ്ങളുടെ ആന്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ങ്ങനെയല്ല, നിങ്ങൾ പുരുഷന്മാർ പോയി യഹോവയെ ആരാധിച്ചുകൊൾവിൻ; ഇതല്ലോ നിങ്ങൾ അപേക്ഷിച്ചതു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 അവരെ ഫറവോന്റെ സന്നിധിയിൽനിന്നു ആട്ടി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പ്പോൾ യഹോവ മോശെയോടു: നിലത്തിലെ സകലസസ്യാദികളും കല്മഴയിൽ ശേഷിച്ചതു ഒക്കെയും തിന്നുകളയേ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ക്കിളി മിസ്രയീംദേശത്തു വരുവാൻ നിന്റെ കൈ ദേശത്തിന്മേൽ നീട്ടു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ങ്ങനെ മോശെ തന്റെ വടി മിസ്രയീംദേശത്തിന്മേൽ നീട്ടി; യഹോവ അന്നു പകൽ മുഴുവനും രാത്രിമുഴു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ശത്തിന്മേൽ കിഴക്കൻ കാറ്റു അടിപ്പിച്ചു; പ്രഭാതം ആയപ്പോൾ കിഴക്കൻ കാറ്റു വെട്ടുക്കിളിയെ 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വെട്ടുക്കിളി മിസ്രയീംദേശത്തൊക്കെയും വന്നു മിസ്രയീമിന്റെ അതിർക്കകത്തു ഒക്കെയും അനവധിയായി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പോലെ വെട്ടുക്കിളി ഉണ്ടായിട്ടില്ല, ഇനി അതുപോലെ ഉണ്ടാകയു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തു ഭൂതലത്തെ ഒക്കെയും മൂടി ദേശം അതിനാൽ ഇരുണ്ടുപോയി; കല്മഴയിൽ ശേഷിച്ചതായി നിലത്തിലെ സകലസസ്യ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ക്ഷങ്ങളുടെ സകലഫലവും അതു തിന്നുകളഞ്ഞു; മിസ്രയീംദേശത്തു എങ്ങും വൃക്ഷങ്ങളിലാകട്ടെ നിലത്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സ്യത്തിലാകട്ടെ പച്ചയായതൊന്നും ശേഷിച്ചി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ഫറവോൻ മോശെയെയും അഹരോനെയും വേഗത്തിൽ വിളിപ്പിച്ചു: നിങ്ങളുടെ ദൈവമായ യഹോവയോടും നിങ്ങളോടും ഞാൻ പാ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പുറപ്പാട് : 10]]></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2026-10-21T04:43:04Z</dcterms:created>
  <dcterms:modified xsi:type="dcterms:W3CDTF">2026-10-21T04:43:04Z</dcterms:modified>
  <dc:title>പുറപ്പാട്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