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ழ்க்கடிப்பினாலும் பெரிய நொறுக்குதலினாலும் உண்டாகிற கூப்பிடுதலின் சத்தம் ஒரொனாயிமிலிருந்து கேட்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் நொறுங்குண்டது; அதிலுள்ள சிறுவர்கள் கூப்பிடும் சத்தம் கேட்கப்ப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ிராணன் தப்ப ஓடிப்போங்கள்; வனாந்தரத்திலுள்ள கறளையாய்ப்போன செடியைப்போலிருப்ப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பராக்கிரமசாலிகளென்றும், நாங்கள் யுத்தசன்னத்தரென்றும் நீங்கள் சொல்லுகிற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ோவாபின் ஆபத்துவரச் சமீபமாயிருக்கிறது; அதின் தீங்கு மிகவும் தீவிரித்துவர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னான பூமியாகிய ஓலோனின் மேலும், யாத்சாவின்மேலும், மேப்காத்தின்மேல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போனின்மேலும், நேபோவின் மேலும், பெத்திப்லாத்தாயீமின் மேல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ீரியாத்தாயீமின் மேலும், பேத்கமூலின்மேலும், பெதெமெயோனின்மேல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வாபின் கொம்பு வெட்டுண்டது; அவன் புயம் முறிக்கப்பட்டது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ஒருவன் கழுகைப்போல் பறந்துவந்து, மோவாபின்மேல் தன் செட்டைகளை விரிப்ப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ோவாப் கர்த்தருக்கு விரோதமாய்ப் பெருமைபாராட்டினபடியால், அது ஒரு ஜனமாயிராதபடிக்கு அழிக்கப்ப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ோவாப் கர்த்தருக்கு விரோதமாய்ப் பெருமைபாராட்டினபடியால், அது ஒரு ஜனமாயிராதபடிக்கு அழிக்கப்ப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வாப் தேசத்தின் குடியானவனே, திகிலும், படுகுழியும், கண்ணியும் உன்மேல் வரும் எ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ोआब के विषय इस्राएल का परमेश्वर, सेनाओं का यहोवा यों कहता है: नबू पर हाय, क्योंकि वह नाश हो गय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र्यातैम की आशा टूट गई, वह ले लिया गया है; ऊंचा गढ़ निराश और विस्मित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ोआब की प्रशंसा जाती रही। हेशबोन में उसकी हानि की कल्पना की गई है: आओ, हम उसको ऐसा नाश करें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्य न रह जाए। हे मदमेन, तू भी सुनसान हो जाएगा; तलवार तेरे पीछे 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ोरोनैम से चिल्लाहट का शब्द सुनो! नाश और बड़े द:ख का शब्द सुनाईं देत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ोआब का सत्यानाश हो रहा है; उसके नन्हे बच्चों की चिल्लाहट सुन पड़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ोंकि लूहीत की चढ़ाई में लोग लगातार रोते हुए चढ़ेंगे; और होरोनैम की उतार में नाश की चिल्लाहट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कट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भागो! अपना अपना प्राण बचाओ! उस अधमूए पेड़ के समान हो जाओ जंगल में होत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ोंकि तू जो अपने कामों और सम्पत्ति पर भरोसा रखता है, इस कारण तू भी पकड़ा जाएगा; और कमोश देव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अपने याजकों और हाकिमों समेत बंधुआई में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ोवा के वचन के अनुसार नाश करने वाले तुम्हारे हर एक नगर पर चढ़ाई करेंगे, और कोई नगर न बचे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ीचान वाले और पहाड़ पर की चौरस भूमि वाले दोनों नाश किए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ोआब के पंख लगा दो ताकि वह उड़कर दूर हो जाए; क्योंकि उसके नगर ऐसे उजाड़ हो जाएंगे कि उन में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न बसने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शापित है वह जो यहोवा का काम आलस्य से करता है; और वह भी जो अपनी तलवार लोहू बहाने से रोक र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ोआब बचपन ही से सुखी है, उसके नीचे तलछट है, वह एक बरतन से दूसरे बरतन में उण्डेला नहीं गया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ंधुआई में गया; इसलिये उसका स्वाद उस में स्थिर है, और उसकी गन्ध ज्यों की त्यों बनी र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 कारण यहोवा की यह वाणी है, ऐसे दिन आएंगे, कि मैं लोगों को उसके उण्डेलने के लिये भेजूंगा,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उण्डेलेंगे, और जिन घड़ों में वह रखा हुआ है, उन को छूछे कर के फोड़ डा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जैसे इस्राएल के घराने को बेतेल से लज्जित होना पड़ा, जिस पर वे भरोसा रखते थे, वैसे ही मोआब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 कमोश से लज्जित हा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ुम कैसे कह सकते हो कि हम वीर और पराक्रमी योद्धा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ोआब तो नाश हुआ, उसके नगर भस्म हो गए और उसके चुने हुए जवान घात होने को उतर गए, राजाधिराज, जि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सेनाओं का यहोवा है, उस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मोआब की विपत्ति निकट आ गई, और उसके संकट में पड़ने का दिन बहुत ही वेग से आ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के आस पास के सब रहने वालो, और उसकी कीर्ति के सब जानने वालो, उसके लिये विलाप करो; कहो हाय!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जबूत सोंटा और सुन्दर छड़ी कैसे टूट गई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हे दीबोन की रहने वाली तू अपना वैभव छोड़कर प्यासी बैठी रह! क्योंकि मोआब के नाश करने वाले ने तु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चढ़ाई कर के तेरे दृढ़ गढ़ों को नाश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े अरोएर की रहने वाली तू मार्ग में खड़ी हो कर ताकती रह! जो भागता है उस से, और जो बच निकलती है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पूछ, कि, क्या हुआ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ोआब की आशा टूटेगी, वह विस्मित हो गया; तुम हाय हाय करो और चिल्लाओ; अर्नोन में भी यह बताओ कि मोआ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श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यहोवा की यह वाणी है, कि मैं ऊंचे स्थान पर चढ़ावा चढ़ाना, और देवताओं के लिये धूप जलाना, दो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मोआब में बन्द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चौरस भूमि के देश में होल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इस कारण मेरा मन मोआब और कीर्हेरेस के लोगों के लिये बांसुली सा रो रोकर आलापता है, क्योंकि जो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कमा कर बचाया है, वह नाश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हसा, मेपात, दीबोन, नबो, बेतदिबलातै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क्योंकि सब के सिर मुंड़े गए और सब की दाढिय़ां नोची गई; सब के हाथ चीरे हुए, और सब की कमर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ाट बन्धा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किर्य्यातैम, बेतगामूल, बेतम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मोआब के सब घरों की छतों पर और सब चौंकों में रोना पीटना हो रहा है; क्योंकि मैं ने मोआब को तुच्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रतन की नाईं तोड़ डाला है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करिय्योत, बोस्रा, और क्या दूर क्या निकट, मोआब देश के सारे नगरों में दण्ड की आज्ञा पूर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मोआब कैसे विस्मित हो गया! हाय, हाय, करो! क्योंकि उसने कैसे लज्जित हो कर पीठ फेरी है! इ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ोआब के चारों ओर के सब रहने वाले उसका ठट्ठा करेंगे और विस्मित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यहोवा की यह वाणी है, मोआब का सींग कट गया, और भुजा टूट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क्योंकि यहोवा यों कहता है, देखो, वह उकाब सा उड़ेगा और मोआब के ऊपर अपने पंख फैल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उसको मतवाला करो, क्योंकि उसने यहोवा के विरुद्ध बड़ाई मारी है; इसलिये मोआब अपनी छांट में लोट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ठट्ठों में उड़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करिय्योत ले लिया गया, और गढ़ वाले नगर दूसरों के वश में पड़ गए। उस दिन मोआबी वीरों के मन जच्च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ी के से हो जाए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ा तू ने भी इस्राएल को ठट्ठों में नहीं उड़ाया? क्या वह चोरों के बीच पकड़ा गया था कि जब तू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र्चा करता तब तू सिर हिलाता थ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हे मोआब के रहने वालो अपने अपने नगर को छोड़ कर ढांग की दरार में बसो! उस पण्डुकी के समान हो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ुफा के मुंह की एक ओर घोंसला बनात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हम ने मोआब के गर्व के विषय में सुना है कि वह अत्यन्त अभिमानी है; उसका गर्व, अभिमान और अहंकार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मन फूलना प्रसि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होवा की यह वाणी है, मैं उसके रोष को भी जानता हूँ कि वह व्यर्थ ही है, उसके बड़े बोल से कुछ बन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इस कारण मैं मोआबियों के लिये हाय-हाय करूंगा; हां मैं सारे मोआबियों के लिये चिल्लाऊंगा; कीर्हेर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ोगों के लिये विलाप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और मोआब ऐसा तितर-बितर हो जाएगा कि उसका दल टूट जाएगा, क्योंकि उसने यहोवा के विरुद्ध बड़ाई म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हे सिबमा की दाखलता, मैं तुम्हारे लिये याजेर से भी अधिक विलाप करूंगा! तेरी डालियां तो ताल के प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 गई, वरन याजेर के ताल तक भी पहुंची थीं; पर नाश करने वाला तेरे धूपकाल के फलों पर, और तोड़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खों पर भी टूट प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यहोवा की यह वाणी है कि हे मोआब के रहने वाले, तेरे लिये भय और गड़हा और फन्दे ठहराए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फलवाली बारियों से और मोआब के देश से आनन्द और मगन होना उठ गया है; मैं ने ऐसा किया कि दाखरस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ण्डों में कुछ दाखमधु न रहा; लोग फिर ललकारते हुए दाख न रौंदेंगे; जो ललकार होने वाली है, वह अब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जो कोई भय से भागे वह गड़हे में गिरेगा, और जो कोई गड़हे में से निकले, वह फन्दे में फंस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मोआब के दण्ड का दिन उस पर ले आऊंग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हेशबोन की चिल्लाहट सुन कर लोग एलाले और यहस तक, और सोआर से होरोनैम और एग्लतशलीशिया तक भी चिल्ल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भागे चले गए हैं। क्योंकि निम्रीम का जल भी सूख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जो भागे हुए हैं वह हेशबोन में शरण ले कर खड़े हो गए हैं; परन्तु हेशबोन से आग और सीहोन के बीच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ौ निकली, जिस से मोआब देश के कोने और बलवैयों के चोण्डे भस्म 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हे मोआब तुझ पर हाय! कमोश की प्रजा नाश हो गई; क्योंकि तेरे स्त्री-पुरुष दोनों बंधुआई में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तौभी यहोवा की यह वाणी है, कि अन्त के दिनों में मैं मोआब को बंधुआई से लौटा ले आऊंगा। मोआब के दण्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वचन यहीं तक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2026-10-21T07:30:24Z</dcterms:created>
  <dcterms:modified xsi:type="dcterms:W3CDTF">2026-10-21T07:30:24Z</dcterms:modified>
  <dc:title>यिर्मयाह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