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் மோசேய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ஷ்டரோகியினுடைய சுத்திகரிப்பின் நாளில் அவனுக்கடுத்த பிரமாணம் என்னவென்றால்: அவன் ஆசாரியனிடத்தில் கொண்டுவரப்பட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சாரியன் பாளயத்துக்குப் புறம்பே போய்; குஷ்டரோகியின் குஷ்டவியாதி சொஸ்தமாயிற்று என்று கண்ட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த்திகரிக்கப்படவேண்டியவனுக்காக, உயிரோடிருக்கும் சுத்தமான இரண்டு குருவிகளையும், கேதுருக் கட்டையையும், சிவப்பு நூலையும், ஈசோப்பையும் வாங்கிவர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த்திகரிக்கப்படவேண்டியவனுக்காக, உயிரோடிருக்கும் சுத்தமான இரண்டு குருவிகளையும், கேதுருக் கட்டையையும், சிவப்பு நூலையும், ஈசோப்பையும் வாங்கிவரக்கட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, ஆசாரியன் அந்தக் குருவிகளில் ஒன்றை ஒரு மண்பாண்டத்திலுள்ள ஊற்றுநீர்மேல் கொல்லச்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யிருள்ள குருவியையும், கேதுருக் கட்டையையும், சிவப்பு நூலையும், ஈசோப்பையும் எடுத்து, இவைகளையும் உயிருள்ள குருவியையும் ஊற்றுநீர்மேல் கொல்லப்பட்ட குருவியின் இரத்தத்திலே தோய்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யிருள்ள குருவியையும், கேதுருக் கட்டையையும், சிவப்பு நூலையும், ஈசோப்பையும் எடுத்து, இவைகளையும் உயிருள்ள குருவியையும் ஊற்றுநீர்மேல் கொல்லப்பட்ட குருவியின் இரத்தத்திலே தோய்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ஷ்டம் நீங்கச் சுத்திகரிக்கப்படுகிறவன்மேல் ஏழுதரம் தெளித்து, அவனைச் சுத்தம்பண்ணி, உயிருள்ள குருவியை வெளியிலே விட்டுவிட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ுஷ்டம் நீங்கச் சுத்திகரிக்கப்படுகிறவன்மேல் ஏழுதரம் தெளித்து, அவனைச் சுத்தம்பண்ணி, உயிருள்ள குருவியை வெளியிலே விட்டுவிட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த்திகரிக்கப்படுகிறவன் தன் வஸ்திரங்களைத் தோய்த்து, தன் மயிர் முழுவதையும் சிரைத்து, தான் சுத்தமாகும்படி ஜலத்தில் ஸ்நானம்பண்ணி, பின்பு பாளயத்தில் பிரவேசித்து, தன் கூடாரத்துக்குப் புறம்பே ஏழுநாள் தங்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த்திகரிக்கப்படுகிறவன் தன் வஸ்திரங்களைத் தோய்த்து, தன் மயிர் முழுவதையும் சிரைத்து, தான் சுத்தமாகும்படி ஜலத்தில் ஸ்நானம்பண்ணி, பின்பு பாளயத்தில் பிரவேசித்து, தன் கூடாரத்துக்குப் புறம்பே ஏழுநாள் தங்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ாம் நாளிலே தன் தலையையும் தாடியையும் புருவங்களையும் தன்னுடைய மயிர் முழுவதையும் சிரைத்து, தன் வஸ்திரங்களைத் தோய்த்து, ஜலத்தில் ஸ்நானம்பண்ணவேண்டும்; அப்பொழுது சுத்தமாயிருப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ழாம் நாளிலே தன் தலையையும் தாடியையும் புருவங்களையும் தன்னுடைய மயிர் முழுவதையும் சிரைத்து, தன் வஸ்திரங்களைத் தோய்த்து, ஜலத்தில் ஸ்நானம்பண்ணவேண்டும்; அப்பொழுது சுத்தமாயிருப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ட்டாம்நாளிலே அவன் பழுதற்ற இரண்டு ஆட்டுக்குட்டிகளையும், ஒரு வயதான பழுதற்ற ஒரு பெண்ணாட்டுக்குட்டியையும், போஜனபலிக்காக எண்ணெயிலே பிசைந்த ஒரு மரக்காலில் பத்தில் மூன்று பங்காகிய மெல்லிய மாவையும், ஆழாக்கு எண்ணெயையும் கொண்டுவர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ட்டாம்நாளிலே அவன் பழுதற்ற இரண்டு ஆட்டுக்குட்டிகளையும், ஒரு வயதான பழுதற்ற ஒரு பெண்ணாட்டுக்குட்டியையும், போஜனபலிக்காக எண்ணெயிலே பிசைந்த ஒரு மரக்காலில் பத்தில் மூன்று பங்காகிய மெல்லிய மாவையும், ஆழாக்கு எண்ணெயையும் கொண்டுவர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த்திகரிக்கிற ஆசாரியன் சுத்திகரிக்கப்படும் மனிதனையும் அவ்வஸ்துக்களையும் ஆசரிப்புக் கூடாரவாசலிலே கர்த்தருடைய சந்நிதியில் நிறுத்த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த்திகரிக்கிற ஆசாரியன் சுத்திகரிக்கப்படும் மனிதனையும் அவ்வஸ்துக்களையும் ஆசரிப்புக் கூடாரவாசலிலே கர்த்தருடைய சந்நிதியில் நிறுத்த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ஆசாரியன் ஒரு ஆட்டுக்குட்டியைப் பிடித்து, அதையும் அந்த ஆழாக்கு எண்ணெயையும் குற்றநிவாரணபலியாகக் கொண்டுவந்து, கர்த்தருடைய சந்நிதியில் அசைவாட்டும் பலியாக அசைவாட்ட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ஆசாரியன் ஒரு ஆட்டுக்குட்டியைப் பிடித்து, அதையும் அந்த ஆழாக்கு எண்ணெயையும் குற்றநிவாரணபலியாகக் கொண்டுவந்து, கர்த்தருடைய சந்நிதியில் அசைவாட்டும் பலியாக அசைவாட்ட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வநிவாரணபலியும் சர்வாங்க தகனபலியும் இடும் பரிசுத்த ஸ்தலத்திலே அந்த ஆட்டுக்குட்டியைக் கொல்லக்கடவன்; குற்றநிவாரணபலி பாவநிவாரணபலியைப்போல ஆசாரியனுக்கு உரியது; அது மகா பரிசுத்தமான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வநிவாரணபலியும் சர்வாங்க தகனபலியும் இடும் பரிசுத்த ஸ்தலத்திலே அந்த ஆட்டுக்குட்டியைக் கொல்லக்கடவன்; குற்றநிவாரணபலி பாவநிவாரணபலியைப்போல ஆசாரியனுக்கு உரியது; அது மகா பரிசுத்தமான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ாவநிவாரணபலியும் சர்வாங்க தகனபலியும் இடும் பரிசுத்த ஸ்தலத்திலே அந்த ஆட்டுக்குட்டியைக் கொல்லக்கடவன்; குற்றநிவாரணபலி பாவநிவாரணபலியைப்போல ஆசாரியனுக்கு உரியது; அது மகா பரிசுத்தமான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க் குற்றநிவாரணபலியின் இரத்தத்தில் ஆசாரியன் கொஞ்சம் எடுத்து, சுத்திகரிக்கப்படுகிறவன் வலது காதின் மடலிலும், அவன் வலது கையின் பெருவிரலிலும், வலதுகாலின் பெருவிரலிலும் பூசக்கட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க் குற்றநிவாரணபலியின் இரத்தத்தில் ஆசாரியன் கொஞ்சம் எடுத்து, சுத்திகரிக்கப்படுகிறவன் வலது காதின் மடலிலும், அவன் வலது கையின் பெருவிரலிலும், வலதுகாலின் பெருவிரலிலும் பூச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, ஆசாரியன் அந்த ஆழாக்கு எண்ணெயிலே கொஞ்சம் தன் இடது கையில் வார்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இடது கையிலுள்ள எண்ணெயில் தன் வலது கையின் விரலைத் தோய்த்து, தன் விரலினால் ஏழுதரம் அந்த எண்ணெயில் எடுத்து, கர்த்தருடைய சந்நிதியில் தெள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 இடது கையிலுள்ள எண்ணெயில் தன் வலது கையின் விரலைத் தோய்த்து, தன் விரலினால் ஏழுதரம் அந்த எண்ணெயில் எடுத்து, கர்த்தருடைய சந்நிதியில் தெளி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உள்ளங்கையில் இருக்கிற மீதியான எண்ணெயிலே கொஞ்சம் எடுத்து சுத்திகரிக்கப்படுகிறவன் வலதுகாதின் மடலிலும், அவன் வலதுகையின் பெருவிரலிலும், முந்தப் பூசியிருக்கிற குற்றநிவாரணபலியினுடைய இரத்தத்தின்மேல் பூச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ன் உள்ளங்கையில் இருக்கிற மீதியான எண்ணெயிலே கொஞ்சம் எடுத்து சுத்திகரிக்கப்படுகிறவன் வலதுகாதின் மடலிலும், அவன் வலதுகையின் பெருவிரலிலும், முந்தப் பூசியிருக்கிற குற்றநிவாரணபலியினுடைய இரத்தத்தின்மேல் பூச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உள்ளங்கையில் இருக்கிற மீதியான எண்ணெயைச் சுத்திகரிக்கப்படுகிறவன் தலையிலே வார்த்து, கர்த்தருடைய சந்நிதியில் அவனுக்காகப் பாவநிவிர்த்தி செய்ய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உள்ளங்கையில் இருக்கிற மீதியான எண்ணெயைச் சுத்திகரிக்கப்படுகிறவன் தலையிலே வார்த்து, கர்த்தருடைய சந்நிதியில் அவனுக்காகப் பாவநிவிர்த்தி செய்யக்கடவ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ன் பாவநிவாரணபலியையும் செலுத்தி, சுத்திகரிக்கப்படுகிறவனின் தீட்டு நீங்க, அவனுக்குப் பாவநிவிர்த்தி செய்து, பின்பு சர்வாங்க தகனபலியைக்கொன்ற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ன் பாவநிவாரணபலியையும் செலுத்தி, சுத்திகரிக்கப்படுகிறவனின் தீட்டு நீங்க, அவனுக்குப் பாவநிவிர்த்தி செய்து, பின்பு சர்வாங்க தகனபலியைக்கொன்ற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ர்வாங்க தகனபலியையும் போஜனபலியையும் பலிபீடத்தின்மேல் வைத்து, அவனுக்காகப் பாவநிவிர்த்தி செய்யக்கடவன்; அப்பொழுது அவன் சுத்தமாயிரு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இம்மாத்திரம் செய்யத் திராணியற்ற தரித்திரனாயிருந்தால், அவன் தன் பாவநிவிர்த்திக்கென்று அசைவாட்டும் குற்றநிவாரணபலியாக ஒரு ஆட்டுக்குட்டியையும், போஜனபலிக்கு எண்ணெயில் பிசைந்த ஒரு மரக்கால் மெல்லிய மாவிலே பத்தில் ஒரு பங்கையும், ஆழாக்கு எண்ணெயைய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இம்மாத்திரம் செய்யத் திராணியற்ற தரித்திரனாயிருந்தால், அவன் தன் பாவநிவிர்த்திக்கென்று அசைவாட்டும் குற்றநிவாரணபலியாக ஒரு ஆட்டுக்குட்டியையும், போஜனபலிக்கு எண்ணெயில் பிசைந்த ஒரு மரக்கால் மெல்லிய மாவிலே பத்தில் ஒரு பங்கையும், ஆழாக்கு எண்ணெயைய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இம்மாத்திரம் செய்யத் திராணியற்ற தரித்திரனாயிருந்தால், அவன் தன் பாவநிவிர்த்திக்கென்று அசைவாட்டும் குற்றநிவாரணபலியாக ஒரு ஆட்டுக்குட்டியையும், போஜனபலிக்கு எண்ணெயில் பிசைந்த ஒரு மரக்கால் மெல்லிய மாவிலே பத்தில் ஒரு பங்கையும், ஆழாக்கு எண்ணெய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திராணிக்குத் தக்கபடி இரண்டு காட்டுப்புறாக்களையாவது இரண்டு புறாக்குஞ்சுகளையாவது ஒன்று பாவநிவாரணபலியாகவும், மற்றொன்று சர்வாங்க தகனபலியாகவும் செலுத்தும்படி வாங்க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் திராணிக்குத் தக்கபடி இரண்டு காட்டுப்புறாக்களையாவது இரண்டு புறாக்குஞ்சுகளையாவது ஒன்று பாவநிவாரணபலியாகவும், மற்றொன்று சர்வாங்க தகனபலியாகவும் செலுத்தும்படி வாங்கி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ன் சுத்திகரிக்கும்படி எட்டாம் நாளில் ஆசரிப்புக் கூடாரவாசலிலே கர்த்தருடைய சந்நிதியில் ஆசாரியனிடத்துக்குக் கொண்டுவருவான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ன் சுத்திகரிக்கும்படி எட்டாம் நாளில் ஆசரிப்புக் கூடாரவாசலிலே கர்த்தருடைய சந்நிதியில் ஆசாரியனிடத்துக்குக் கொண்டுவருவான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ஆசாரியன் குற்றநிவாரணபலிக்குரிய ஆட்டுக்குட்டியையும் அந்த ஆழாக்கு எண்ணெயையும் வாங்கி, கர்த்தருடைய சந்நிதியில் அசைவாட்டும் போஜனபலியாக அசைவாட்ட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ஆசாரியன் குற்றநிவாரணபலிக்குரிய ஆட்டுக்குட்டியையும் அந்த ஆழாக்கு எண்ணெயையும் வாங்கி, கர்த்தருடைய சந்நிதியில் அசைவாட்டும் போஜனபலியாக அசைவாட்ட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ுற்றநிவாரணபலிக்கான அந்த ஆட்டுக்குட்டியைக் கொன்று, குற்றநிவாரணபலியின் இரத்தத்தில் கொஞ்சம் எடுத்து, சுத்திகரிக்கப்படுகிறவன் வலது காதின் மடலிலும், அவன் வலதுகையின் பெருவிரலிலும், வலதுகாலின் பெருவிரலிலும் பூச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ுற்றநிவாரணபலிக்கான அந்த ஆட்டுக்குட்டியைக் கொன்று, குற்றநிவாரணபலியின் இரத்தத்தில் கொஞ்சம் எடுத்து, சுத்திகரிக்கப்படுகிறவன் வலது காதின் மடலிலும், அவன் வலதுகையின் பெருவிரலிலும், வலதுகாலின் பெருவிரலிலும் பூச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எண்ணெயிலே கொஞ்சம் தன் இடதுகையில் வார்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ன் இடது கையிலுள்ள எண்ணெயிலே தன் வலது விரலைத் தோய்த்து, கர்த்தருடைய சந்நிதியில் ஏழுதரம் தெளி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உள்ளங்கையிலிருக்கிற எண்ணெயில் கொஞ்சம் எடுத்துச் சுத்திகரிக்கப்படுகிறவன் வலதுகாதின் மடலிலும், அவன் வலது கையின் பெருவிரலிலும், வலதுகாலின் பெருவிரலிலும் குற்றநிவாரணபலியின் இரத்தம் பூசியிருக்கிற இடத்திலே பூச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உள்ளங்கையிலிருக்கிற எண்ணெயில் கொஞ்சம் எடுத்துச் சுத்திகரிக்கப்படுகிறவன் வலதுகாதின் மடலிலும், அவன் வலது கையின் பெருவிரலிலும், வலதுகாலின் பெருவிரலிலும் குற்றநிவாரணபலியின் இரத்தம் பூசியிருக்கிற இடத்திலே பூச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உள்ளங்கையில் இருக்கிற மற்ற எண்ணெயைச் சுத்திகரிக்கப்படுகிறவன் தலையின்மேல் அவனுக்காகக் கர்த்தருடைய சந்நிதியில் பாவநிவிர்த்தி செய்யும்படி தடவ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உள்ளங்கையில் இருக்கிற மற்ற எண்ணெயைச் சுத்திகரிக்கப்படுகிறவன் தலையின்மேல் அவனுக்காகக் கர்த்தருடைய சந்நிதியில் பாவநிவிர்த்தி செய்யும்படி தடவ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, அவன் தன் திராணிக்கும் தகுதிக்கும் தக்கதாய்க் காட்டுப்புறாக்களையாவது புறாக்குஞ்சுகளையாவது கொண்டுவந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ைகளில் ஒன்றைப் பாவநிவாரணபலியும், மற்றொன்றைச் சர்வாங்கதகனபலியுமாக்கி, போஜனபலியோடேகூடச் செலுத்தி, இப்படியே ஆசாரியன் சுத்திகரிக்கப்படுகிறவனுக்காக, கர்த்தருடைய சந்நிதியில் பாவநிவிர்த்தி செய்யக்கடவ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ைகளில் ஒன்றைப் பாவநிவாரணபலியும், மற்றொன்றைச் சர்வாங்கதகனபலியுமாக்கி, போஜனபலியோடேகூடச் செலுத்தி, இப்படியே ஆசாரியன் சுத்திகரிக்கப்படுகிறவனுக்காக, கர்த்தருடைய சந்நிதியில் பாவநிவிர்த்தி செய்யக்கடவ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சுத்திகரிப்புக்கு வேண்டியவைகளைச் சம்பாதிக்கக் கூடாத குஷ்டரோகியைக் குறித்த பிரமாணம் இதுவே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சுத்திகரிப்புக்கு வேண்டியவைகளைச் சம்பாதிக்கக் கூடாத குஷ்டரோகியைக் குறித்த பிரமாணம் இதுவே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னும் கர்த்தர் மோசேயையும் ஆரோனையும் நோக்கி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உங்களுக்குக் காணியாட்சியான தேசத்தில் ஒரு வீட்டிலே குஷ்டதோஷத்தை நான் வரப்பண்ணினா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உங்களுக்குக் காணியாட்சியான தேசத்தில் ஒரு வீட்டிலே குஷ்டதோஷத்தை நான் வரப்பண்ணினால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ீட்டிற்கு உடையவன் வந்து, வீட்டிலே தோஷம் வந்திருக்கிறதாகத் தோன்றுகிறது என்று ஆசாரியனுக்கு அறிவிக்கக்கடவ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வீட்டிலுள்ள யாவும் தீட்டுப்படாதபடிக்கு, ஆசாரியன் அந்தத் தோஷத்தைப் பார்க்கப் போகும்முன்னே வீட்டை ஒழித்துவைக்கும்படி சொல்லி, பின்பு வீட்டைப்பார்க்கும்படி போய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வீட்டிலுள்ள யாவும் தீட்டுப்படாதபடிக்கு, ஆசாரியன் அந்தத் தோஷத்தைப் பார்க்கப் போகும்முன்னே வீட்டை ஒழித்துவைக்கும்படி சொல்லி, பின்பு வீட்டைப்பார்க்கும்படி போய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தத் தோஷம் இருக்கிற இடத்தைப் பார்க்கக்கடவன்; அப்பொழுது வீட்டுச் சுவர்களிலே கொஞ்சம் பச்சையும் கொஞ்சம் சிவப்புமான குழி விழுந்திருந்து, அவைகள் மற்றச் சுவரைப்பார்க்கிலும் பள்ளமாயிருக்கக்கண்டால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ந்தத் தோஷம் இருக்கிற இடத்தைப் பார்க்கக்கடவன்; அப்பொழுது வீட்டுச் சுவர்களிலே கொஞ்சம் பச்சையும் கொஞ்சம் சிவப்புமான குழி விழுந்திருந்து, அவைகள் மற்றச் சுவரைப்பார்க்கிலும் பள்ளமாயிருக்கக்கண்டால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சாரியன் வீட்டைவிட்டுப் புறப்பட்டு வாசற்படியிலே வந்து, வீட்டை ஏழுநாள் அடைத்துவைத்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ஏழாம்நாளிலே திரும்பப் போய்ப் பார்த்து, தோஷம் வீட்டுச் சுவர்களில் படர்ந்ததென்று கண்டால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ோஷம் இருக்கும் அவ்விடத்துக் கல்லுகளைப் பெயர்க்கவும், பட்டணத்துக்கு புறம்பே அசுத்தமான ஒரு இடத்திலே போடவும் அவன் கட்டளையிட்ட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ோஷம் இருக்கும் அவ்விடத்துக் கல்லுகளைப் பெயர்க்கவும், பட்டணத்துக்கு புறம்பே அசுத்தமான ஒரு இடத்திலே போடவும் அவன் கட்டளையிட்ட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ீட்டை உள்ளே சுற்றிலும் செதுக்கச்சொல்லி, செதுக்கிப்போட்ட மண்ணைப் பட்டணத்துக்குப் புறம்பே அசுத்தமான ஒரு இடத்திலே கொட்டவ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வீட்டை உள்ளே சுற்றிலும் செதுக்கச்சொல்லி, செதுக்கிப்போட்ட மண்ணைப் பட்டணத்துக்குப் புறம்பே அசுத்தமான ஒரு இடத்திலே கொட்டவும்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வேறே கல்லுகளை எடுத்துவந்து, அந்தக் கல்லுகளுக்குப் பதிலாகக் கட்டி, வேறே சாந்தை எடுத்து வீட்டைப் பூசவும் கட்டளையிடுவானாக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கல்லுகளைப் பெயர்த்து, வீட்டைச் செதுக்கி, நவமாய்ப் பூசினபின்பும், அந்தத் தோஷம் திரும்ப வீட்டில் வந்ததானால்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ாரியன் போய்ப் பார்க்கக்டவன்; தோஷம் வீட்டில் படர்ந்ததானால், அது வீட்டை அரிக்கிற குஷ்டம், அது தீட்டாயிருக்கும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ாரியன் போய்ப் பார்க்கக்டவன்; தோஷம் வீட்டில் படர்ந்ததானால், அது வீட்டை அரிக்கிற குஷ்டம், அது தீட்டாயிருக்கும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வீடுமுழுவதையும் இடித்து, அதின் கல்லுகளையும், மரங்களையும், அதின் சாந்து எல்லாவற்றையும் பட்டணத்துக்குப் புறம்பே அசுத்தமான இடத்திலே கொண்டுபோகவேண்டும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கையால் வீடுமுழுவதையும் இடித்து, அதின் கல்லுகளையும், மரங்களையும், அதின் சாந்து எல்லாவற்றையும் பட்டணத்துக்குப் புறம்பே அசுத்தமான இடத்திலே கொண்டுபோகவேண்டும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வீடு அடைக்கப்பட்டிருக்கும் நாட்களில் அதற்குள் பிரவேசிக்கிறவன் சாயங்காலமட்டும் தீட்டுப்பட்டிருப்ப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 வீட்டிலே படுத்தவன் தன் வஸ்திரங்களைத் தோய்க்கக்கடவன்; அந்த வீட்டிலே சாப்பிட்டவனும் தன் வஸ்திரங்களைத் தோய்க்கக்கடவ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ந்த வீட்டிலே படுத்தவன் தன் வஸ்திரங்களைத் தோய்க்கக்கடவன்; அந்த வீட்டிலே சாப்பிட்டவனும் தன் வஸ்திரங்களைத் தோய்க்கக்கடவ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சாரியன் திரும்ப வந்து, வீடு பூசப்பட்டபின்பு வீட்டிலே அந்தத் தோஷம் படரவில்லை என்று கண்டானேயாகில், தோஷம் நிவிர்த்தியானபடியால், ஆசாரியன் அந்த வீட்டைச் சுத்தம் என்று தீர்க்கக்கடவ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சாரியன் திரும்ப வந்து, வீடு பூசப்பட்டபின்பு வீட்டிலே அந்தத் தோஷம் படரவில்லை என்று கண்டானேயாகில், தோஷம் நிவிர்த்தியானபடியால், ஆசாரியன் அந்த வீட்டைச் சுத்தம் என்று தீர்க்கக்கடவ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வீட்டிற்குத் தோஷம் கழிக்க, இரண்டு குருவிகளையும், கேதுருக் கட்டையையும், சிவப்பு நூலையும், ஈசோப்பையும் எடுத்து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ஒரு குருவியை ஒரு மண்பாண்டத்திலுள்ள ஊற்றுநீரின்மேல் கொன்று,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ேதுருக்கட்டையையும், ஈசோப்பையும், சிவப்புநூலையும், உயிருள்ள குருவியையும் எடுத்து, இவைகளைக் கொல்லப்பட்ட குருவியின் இரத்தத்திலும் ஊற்று நீரிலும் தோய்த்து, வீட்டின்மேல் ஏழுதரம் தெளித்து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ேதுருக்கட்டையையும், ஈசோப்பையும், சிவப்புநூலையும், உயிருள்ள குருவியையும் எடுத்து, இவைகளைக் கொல்லப்பட்ட குருவியின் இரத்தத்திலும் ஊற்று நீரிலும் தோய்த்து, வீட்டின்மேல் ஏழுதரம் தெளித்து,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ுருவியின் இரத்தத்தினாலும், ஊற்றுநீரினாலும், உயிருள்ள குருவியினாலும், கேதுருக்கட்டையினாலும் ஈசோப்பினாலும், சிவப்புநூலினாலும் வீட்டிற்குத் தோஷங்கழித்து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யிருள்ள குருவியைப் பட்டணத்துக்குப் புறம்பே வெளியிலே விட்டுவிட்டு, இப்படி வீட்டிற்குப் பிராயச்சித்தம் செய்யக்கடவன்; அப்பொழுது அது சுத்தமாயிருக்கும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உயிருள்ள குருவியைப் பட்டணத்துக்குப் புறம்பே வெளியிலே விட்டுவிட்டு, இப்படி வீட்டிற்குப் பிராயச்சித்தம் செய்யக்கடவன்; அப்பொழுது அது சுத்தமாயிருக்கு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து சகலவித குஷ்டரோகத்துக்கும், சொறிக்கும்,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வஸ்திரக் குஷ்டத்துக்கும், வீட்டுக் குஷ்டத்துக்கும்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தடிப்புக்கும், அசறுக்கும், வெள்ளைப் படருக்கும் அடுத்த பிரமாணம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குஷ்டம் எப்பொழுது தீட்டுள்ளது என்றும், எப்பொழுது தீட்டில்லாதது என்றும் தெரிவிப்பதற்குக் குஷ்டரோகத்துக்கு அடுத்த பிரமாணம் இதுவே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ोढ़ी के शुद्ध ठहराने की व्यवस्था यह है, कि वह याजक के पास पहुंचा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याजक छावनी के बाहर जाए, और याजक उस कोढ़ी को देखे, और यदि उसके कोढ़ की व्याधि चंगी हुई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ो याजक आज्ञा दे कि शुद्ध ठहराने वाले के लिये दो शुद्ध और जीवित पक्षी, देवदारू की लकड़ी, और ल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ंग का कपड़ा और जूफा ये सब लिये जाए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याजक आज्ञा दे कि एक पक्षी बहते हुए जल के ऊपर मिट्टी के पात्र में बलि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वह जीवित पक्षी को देवदारू की लकड़ी और लाल रंग के कपड़े और जूफा इन सभों को ले कर एक संग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्षी के लोहू में जो बहते हुए जल के ऊपर बलि किया गया है डुबा द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कोढ़ से शुद्ध ठहरने वाले पर सात बार छिड़ककर उसको शुद्ध ठहराए, तब उस जीवित पक्षी को मैदा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ड़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शुद्ध ठहरनेवाला अपने वस्त्रों को धोए, और सब बाल मुंड़वाकर जल से स्नान करे, तब वह शुद्ध ठहरे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उसके बाद वह छावनी में आने पाए, परन्तु सात दिन तक अपने डेरे से बाहर ही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सातवें दिन वह सिर, डाढ़ी और भौहों के सब बाल मुंड़ाए, और सब अंग मुण्डन कराए, और अपने वस्त्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धोए, और जल से स्नान करे, तब वह शुद्ध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आठवें दिन वह दो निर्दोष भेड़ के बच्चे, और अन्नबलि के लिये तेल से सना हुआ एपा का तीन दहाई अं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दा, और लोज भर तेल ल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शुद्ध ठहरानेवाला याजक इन वस्तुओं समेत उस शुद्ध होने वाले मनुष्य को यहोवा के सम्मुख मिलाप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म्बू के द्वार पर खड़ा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याजक एक भेड़ का बच्चा ले कर दोषबलि के लिये उसे और उस लोज भर तेल को समीप लाए, और इन दोनो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िलाने की भेंट के लिये यहोवा के साम्हने हिल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याजक एक भेड़ के बच्चे को उसी स्थान में जहां वह पापबलि और होमबलि पशुओं का बलिदान किया करे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पवित्रस्थान में बलिदान करे; क्योंकि जैसा पापबलि याजक का निज भाग होगा वैसा ही दोषबलि भी उसी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ज भाग ठहरेगा; वह परमपवित्र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ाजक दोषबलि के लोहू में से कुछ ले कर शुद्ध ठहरने वाले के दाहिने कान के सिरे पर,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हिने हाथ और दाहिने पांव के अंगूठों पर लग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याजक उस लोज भर तेल में से कुछ ले कर अपने बाएं हाथ की हथेली पर डा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याजक अपने दाहिने हाथ की उंगली को अपने बाईं हथेली पर के तेल में डुबाकर उस तेल में से कुछ अप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ंगली से यहोवा के सम्मुख सात बार छिड़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जो तेल उसकी हथेली पर रह जाएगा याजक उस में से कुछ शुद्ध होने वाले के दाहिने कान के सिरे पर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दाहिने हाथ और दाहिने पांव के अंगूठों पर दोषबलि के लोहू के ऊपर लगाए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जो तेल याजक की हथेली पर रह जाए उसको वह शुद्ध होने वाले के सिर पर डाल दे। और याजक उस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साम्हने प्रायश्चित्त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याजक पापबलि को भी चढ़ाकर उसके लिये जो अपनी अशुद्धता से शुद्ध होनेवाला हो प्रायश्चित्त करे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बाद होमबलि पशु का बलिदान करक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अन्नबलि समेत वेदी पर चढ़ाए: और याजक उसके लिये प्रायश्चित्त करे, और वह शुद्ध ठहर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परन्तु यदि वह दरिद्र हो और इतना लाने के लिये उसके पास पूंजी न हो, तो वह अपना प्रायश्चित्त करव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िमित्त, हिलाने के लिये भेड़ का बच्चा दोषबलि के लिये, और तेल से सना हुआ एपा का दसवां अंश मैद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नबलि करके, और लोज भर तेल ल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दो पंडुक, वा कबूतरी के दो बच्चे लाए, जो वह ला सके; और इन में से एक तो पापबलि के लिये और दूस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मबलि के लिय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आठवें दिन वह इन सभों को अपने शुद्ध ठहरने के लिये मिलापवाले तम्बू के द्वार पर,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्मुख, याजक के पास ले आ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याजक उस लोज भर तेल और दोष बलि वाले भेड़ के बच्चे को ले कर हिलाने की भेंट के लिये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म्हने हिल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फिर दोषबलि के भेड़ के बच्चे का बलिदान किया जाए; और याजक उसके लोहू में से कुछ ले कर शुद्ध ठहर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े के दाहिने कान के सिरे पर, और उसके दाहिने हाथ और दाहिने पांव के अंगूठों पर लग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फिर याजक उस तेल में से कुछ अपने बाएं हाथ की हथेली पर डालक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अपने दाहिने हाथ की उंगली से अपनी बाईं हथेली पर के तेल में से कुछ यहोवा के सम्मुख सात बार छिड़क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फिर याजक अपनी हथेली पर के तेल में से कुछ शुद्ध ठहरने वाले के दाहिने कान के सिरे पर,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हिने हाथ और दाहिने पांव के अंगूठों पर दोषबलि के लोहू के स्थान पर, लग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जो तेल याजक की हथेली पर रह जाए उसे वह शुद्ध ठहरने वाले के लिये यहोवा के साम्हने प्रायश्चित्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को उसके सिर पर डाल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वह पंडुकों वा कबूतरी के बच्चों में से जो वह ला सका हो एक को चढ़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अर्थात जो पक्षी वह ला सका हो, उन में से वह एक को पापबलि के लिये और अन्नबलि समेत दूसरे को होमबल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चढ़ाए; इस रीति से याजक शुद्ध ठहरने वाले के लिये यहोवा के साम्हने प्रायश्चित्त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जिसे कोढ़ की व्याधि हुई हो, और उसके इतनी पूंजी न हो कि वह शुद्ध ठहरने की सामग्री को ला सके, त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लिये यही व्यवस्थ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फिर यहोवा ने मूसा और हारून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जब तुम लोग कनान देश में पहुंचो, जिसे मैं तुम्हारी निज भूमि होने के लिये तुम्हें देता हूं, उस सम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दि मैं कोढ़ की व्याधि तुम्हारे अधिकार के किसी घर में दिखाऊ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तो जिसका वह घर हो वह आकर याजक को बता दे, कि मुझे ऐसा देख पड़ता है कि घर में मानों कोई व्याधि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तब याजक आज्ञा दे, कि उस घर में व्याधि देखने के लिये मेरे जाने से पहिले उसे खाली करो, कहीं ऐस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कि जो कुछ घर में हो वह सब अशुद्ध ठहरे; और पीछे याजक घर देखने को भीतर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तब वह उस व्याधि को देखे; और यदि वह व्याधि घर की दीवारों पर हरी हरी वा लाल लाल मानों खुदी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कीरों के रूप में हो, और ये लकीरें दीवार में गहिरी देख पड़ती ह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तो याजक घर से बाहर द्वार पर जा कर घर को सात दिन तक बन्द कर रख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और सातवें दिन याजक आकर देखे; और यदि वह व्याधि घर की दीवारों पर फैल गई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तो याजक आज्ञा दे, कि जिन पत्थरों को व्याधि है उन्हें निकाल कर नगर से बाहर किसी अशुद्ध स्थान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ेंक दे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और वह घर के भीतर ही भीतर चारों ओर खुरचवाए, और वह खुरचन की मिट्टी नगर से बाहर किसी अशुद्ध स्थ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डाली ज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और उन पत्थरों के स्थान में और दूसरे पत्थर ले कर लगाएं और याजक ताजा गारा ले कर घर की जुड़ाई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और यदि पत्थरों के निकाले जाने और घर के खुरचे और लेसे जाने के बाद वह व्याधि फिर घर में फूट निक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तो याजक आकर देखे; और यदि वह व्याधि घर में फैल गई हो, तो वह जान ले कि घर में गलित कोढ़ है;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शुद्ध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और वह सब गारे समेत पत्थर, लकड़ी और घर को खुदवाकर गिरा दे; और उन सब वस्तुओं को उठवाकर नगर से बाह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सी अशुद्ध स्थान पर फिंकव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और जब तक वह घर बन्द रहे तब तक यदि कोई उस में जाए तो वह सांझ तक अशुद्ध रह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और जो कोई उस घर में सोए वह अपने वस्त्रों को धोए; और जो कोई उस घर में खाना खाए वह भी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्रों को धो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और यदि याजक आकर देखे कि जब से घर लेसा गया है तब से उस में व्याधि नहीं फैली है, तो यह जानकर 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ाधि दूर हो गई है, घर को शुद्ध ठहर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और उस घर को पवित्र करने के लिये दो पक्षी, देवदारू की लकड़ी, लाल रंग का कपड़ा और जूफा लिवा ल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और एक पक्षी बहते हुए जल के ऊपर मिट्टी के पात्र में बलिदान 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तब वह देवदारू की लकड़ी लाल रंग के कपड़े और जूफा और जीवित पक्षी इन सभों को ले कर बलिदान किए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्षी के लोहू में और बहते हुए जल में डूबा दे, और उस घर पर सात बार छिड़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और वह पक्षी के लोहू, और बहते हुए जल, और जूफा और लाल रंग के कपड़े के द्वारा घर को पवित्र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तब वह जीवित पक्षी को नगर से बाहर मैदान में छोड़ दे; इसी रीति से वह घर के लिये प्रायश्चित्त 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ब वह शुद्ध ठह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सब भांति के कोढ़ की व्याधि, और सेहुए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और वस्त्र, और घर के कोढ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और सूजन, और पपड़ी, और फूल के विषय म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शुद्ध और अशुद्ध ठहराने की शिक्षा की व्यवस्था यही है। सब प्रकार के कोढ़ की व्यवस्था यही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ैव्यव्यवस्था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2026-10-20T06:12:00Z</dcterms:created>
  <dcterms:modified xsi:type="dcterms:W3CDTF">2026-10-20T06:12:00Z</dcterms:modified>
  <dc:title>लैव्यव्यवस्था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