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ிதியோனாகிய யெருபாகாலும் அவனோடிருந்த ஜனங்கள் யாவரும் காலமே எழுந்து புறப்பட்டு, ஆரோத் என்னும் நீரூற்றின் கிட்டப் பாளயமிறங்கினார்கள்; மீதியானியரின் பாளயம் அவனுக்கு வடக்கே மோரே மேட்டிற்குப் பின்னான பள்ளத்தாக்கிலே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ிதியோனாகிய யெருபாகாலும் அவனோடிருந்த ஜனங்கள் யாவரும் காலமே எழுந்து புறப்பட்டு, ஆரோத் என்னும் நீரூற்றின் கிட்டப் பாளயமிறங்கினார்கள்; மீதியானியரின் பாளயம் அவனுக்கு வடக்கே மோரே மேட்டிற்குப் பின்னான பள்ளத்தாக்கிலே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ிதியோனை நோக்கி: நான் மீதியானியரை உன்னோடிருக்கிற ஜனத்தின் கையில் ஒப்புக்கொடுக்கிறதற்கு அவர்கள் மிகுதியாயிருக்கிறார்கள்; என் கை என்னை ரட்சித்தது என்று இஸ்ரவேல் எனக்கு விரோதமாக வீம்பு பேசுகிறதற்கு இடமா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ிதியோனை நோக்கி: நான் மீதியானியரை உன்னோடிருக்கிற ஜனத்தின் கையில் ஒப்புக்கொடுக்கிறதற்கு அவர்கள் மிகுதியாயிருக்கிறார்கள்; என் கை என்னை ரட்சித்தது என்று இஸ்ரவேல் எனக்கு விரோதமாக வீம்பு பேசுகிறதற்கு இடம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யமும் திகிலும் உள்ளவன் எவனோ அவன் திரும்பி, கீலேயாத் மலைகளிலிருந்து விரைவாய் ஓடிப்போகக்கடவன் என்று, நீ ஜனங்களின் செவிகள் கேட்கப் பிரசித்தப்படுத்து என்றார்; அப்பொழுது ஜனத்தில் இருபத்தீராயிரம் பேர் திரும்பிப் போய்விட்டார்கள்; பதினாயிரம்பேர் மீதியாய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யமும் திகிலும் உள்ளவன் எவனோ அவன் திரும்பி, கீலேயாத் மலைகளிலிருந்து விரைவாய் ஓடிப்போகக்கடவன் என்று, நீ ஜனங்களின் செவிகள் கேட்கப் பிரசித்தப்படுத்து என்றார்; அப்பொழுது ஜனத்தில் இருபத்தீராயிரம் பேர் திரும்பிப் போய்விட்டார்கள்; பதினாயிரம்பேர் மீதியாய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யமும் திகிலும் உள்ளவன் எவனோ அவன் திரும்பி, கீலேயாத் மலைகளிலிருந்து விரைவாய் ஓடிப்போகக்கடவன் என்று, நீ ஜனங்களின் செவிகள் கேட்கப் பிரசித்தப்படுத்து என்றார்; அப்பொழுது ஜனத்தில் இருபத்தீராயிரம் பேர் திரும்பிப் போய்விட்டார்கள்; பதினாயிரம்பேர் மீதியாய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கிதியோனை நோக்கி: ஜனங்கள் இன்னும் அதிகம், அவர்களைத் தண்ணீரண்டைக்கு இறங்கிப்போகப்பண்ணு; அங்கே அவர்களைப் பரீட்சித்துக்காட்டுவேன்; உன்னோடேகூட வரலாம் என்று நான் யாரைக் குறிக்கிறேனோ, அவன் உன்னோடேகூட வரக்கடவன்; உன்னோடேகூட வரலாகாது என்று நான் யாரைக் குறிக்கிறேனோ, அவன் உன்னோடேகூட வராதிருக்கக்கடவ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கிதியோனை நோக்கி: ஜனங்கள் இன்னும் அதிகம், அவர்களைத் தண்ணீரண்டைக்கு இறங்கிப்போகப்பண்ணு; அங்கே அவர்களைப் பரீட்சித்துக்காட்டுவேன்; உன்னோடேகூட வரலாம் என்று நான் யாரைக் குறிக்கிறேனோ, அவன் உன்னோடேகூட வரக்கடவன்; உன்னோடேகூட வரலாகாது என்று நான் யாரைக் குறிக்கிறேனோ, அவன் உன்னோடேகூட வராதிருக்கக்கடவ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கிதியோனை நோக்கி: ஜனங்கள் இன்னும் அதிகம், அவர்களைத் தண்ணீரண்டைக்கு இறங்கிப்போகப்பண்ணு; அங்கே அவர்களைப் பரீட்சித்துக்காட்டுவேன்; உன்னோடேகூட வரலாம் என்று நான் யாரைக் குறிக்கிறேனோ, அவன் உன்னோடேகூட வரக்கடவன்; உன்னோடேகூட வரலாகாது என்று நான் யாரைக் குறிக்கிறேனோ, அவன் உன்னோடேகூட வராதிருக்கக்கடவ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அவன் ஜனங்களைத் தண்ணீரண்டைக்கு இறங்கிப்போகப் பண்ணினான்; அப்போழுது கர்த்தர் கிதியோனை நோக்கி: தண்ணீரை ஒரு நாய் நக்கும் பிரகாரமாக அதைத் தன் நாவினாலே நக்குகிறவன் எவனோ, அவனைத் தனியேயும், குடிக்கிறதற்கு முழங்கால் ஊன்றிக் குனிகிறவன் எவனோ, அவனைத் தனியேயும் நிறுத்த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அவன் ஜனங்களைத் தண்ணீரண்டைக்கு இறங்கிப்போகப் பண்ணினான்; அப்போழுது கர்த்தர் கிதியோனை நோக்கி: தண்ணீரை ஒரு நாய் நக்கும் பிரகாரமாக அதைத் தன் நாவினாலே நக்குகிறவன் எவனோ, அவனைத் தனியேயும், குடிக்கிறதற்கு முழங்கால் ஊன்றிக் குனிகிறவன் எவனோ, அவனைத் தனியேயும் நிறுத்து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கையால் அள்ளி, தங்கள் வாய்க்கெடுத்து, நக்கிக்கொண்டவர்களின் இலக்கம் முந்நூறுபேர்; மற்ற ஜனங்களெல்லாம் தண்ணீர் குடிக்கிறதற்கு முழங்கால் ஊன்றிக் குனி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கையால் அள்ளி, தங்கள் வாய்க்கெடுத்து, நக்கிக்கொண்டவர்களின் இலக்கம் முந்நூறுபேர்; மற்ற ஜனங்களெல்லாம் தண்ணீர் குடிக்கிறதற்கு முழங்கால் ஊன்றிக் குனி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கிதியோனை நோக்கி: நக்கிக்குடித்த அந்த முந்நூறுபேராலே நான் உங்களை இரட்சித்து, மீதியானியரை உன் கையில் ஒப்புக்கொடுப்பேன், மற்ற ஜனங்களெல்லாரும் தங்கள் தங்கள் இடத்திற்குப் போகக்கடவர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கிதியோனை நோக்கி: நக்கிக்குடித்த அந்த முந்நூறுபேராலே நான் உங்களை இரட்சித்து, மீதியானியரை உன் கையில் ஒப்புக்கொடுப்பேன், மற்ற ஜனங்களெல்லாரும் தங்கள் தங்கள் இடத்திற்குப் போகக்கடவர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ஜனங்கள் தங்கள் கையில் தின்பண்டங்களையும் எக்காளங்களையும் எடுத்துக்கொண்டார்கள்; மற்ற இஸ்ரவேலரெல்லாரையும் தங்கள் தங்கள் கூடாரங்களுக்கு அனுப்பிவிட்டு, அந்த முந்நூறு பேரைமாத்திரம் வைத்துக்கொண்டான்; மீதியானியரின் சேனை அவனுக்குத் தாழ்விடமான பள்ளத்தாக்கில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ஜனங்கள் தங்கள் கையில் தின்பண்டங்களையும் எக்காளங்களையும் எடுத்துக்கொண்டார்கள்; மற்ற இஸ்ரவேலரெல்லாரையும் தங்கள் தங்கள் கூடாரங்களுக்கு அனுப்பிவிட்டு, அந்த முந்நூறு பேரைமாத்திரம் வைத்துக்கொண்டான்; மீதியானியரின் சேனை அவனுக்குத் தாழ்விடமான பள்ளத்தாக்கில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ு ராத்திரி கர்த்தர் அவனை நோக்கி: நீ எழுந்து, அந்தச் சேனையினிடத்திற்குப் போ; அதை உன் கையில் ஒப்புக்கொடுத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ோகப் பயப்பட்டாயானால், முதல் நீயும் உன் வேலைக்காரனாகிய பூராவும் சேனையினிடத்திற்குப் போய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என்ன பேசுகிறார்கள் என்று கேள்: பின்பு சேனையிடத்திற்குப் போக, உன் கைகள் திடப்படும் என்றார்; அப்படியே அவனும் அவன் வேலைக்காரனாகிய பூராவும் சேனையின் முன்னணியிலே ஜாமம் காக்கிறவர்களின் இடமட்டும் 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என்ன பேசுகிறார்கள் என்று கேள்: பின்பு சேனையிடத்திற்குப் போக, உன் கைகள் திடப்படும் என்றார்; அப்படியே அவனும் அவன் வேலைக்காரனாகிய பூராவும் சேனையின் முன்னணியிலே ஜாமம் காக்கிறவர்களின் இடமட்டும் 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தியானியரும், அமலேக்கியரும், சகல கிழக்கத்திப் புத்திரரும், வெட்டுக் கிளிகளைப் போலத் திரளாய்ப் பள்ளத்தாக்கிலே படுத்துக்கிடந்தார்கள்; அவர்களுடைய ஒட்டகங்களுக்கும் கணக்கில்லை, கடற்கரை மணலைப்போலத் திரள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தியானியரும், அமலேக்கியரும், சகல கிழக்கத்திப் புத்திரரும், வெட்டுக் கிளிகளைப் போலத் திரளாய்ப் பள்ளத்தாக்கிலே படுத்துக்கிடந்தார்கள்; அவர்களுடைய ஒட்டகங்களுக்கும் கணக்கில்லை, கடற்கரை மணலைப்போலத் திரள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தியோன் வந்தபோது, ஒருவன் மற்றொருவனுக்கு ஒரு சொப்பனத்தைச் சொன்னான். அதாவது: இதோ ஒரு சொப்பனத்தைக் கண்டேன்; சுட்டிருந்த ஒரு வாற்கோதுமை அப்பம் மீதியானியரின் பாளயத்திற்கு உருண்டுவந்தது; அது கூடாரமட்டும் வந்தபோது, அதை விழத்தள்ளிக் கவிழ்த்துப்போட்டது, கூடாரம் விழுந்துகிடந்தத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தியோன் வந்தபோது, ஒருவன் மற்றொருவனுக்கு ஒரு சொப்பனத்தைச் சொன்னான். அதாவது: இதோ ஒரு சொப்பனத்தைக் கண்டேன்; சுட்டிருந்த ஒரு வாற்கோதுமை அப்பம் மீதியானியரின் பாளயத்திற்கு உருண்டுவந்தது; அது கூடாரமட்டும் வந்தபோது, அதை விழத்தள்ளிக் கவிழ்த்துப்போட்டது, கூடாரம் விழுந்துகிடந்தத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தியோன் வந்தபோது, ஒருவன் மற்றொருவனுக்கு ஒரு சொப்பனத்தைச் சொன்னான். அதாவது: இதோ ஒரு சொப்பனத்தைக் கண்டேன்; சுட்டிருந்த ஒரு வாற்கோதுமை அப்பம் மீதியானியரின் பாளயத்திற்கு உருண்டுவந்தது; அது கூடாரமட்டும் வந்தபோது, அதை விழத்தள்ளிக் கவிழ்த்துப்போட்டது, கூடாரம் விழுந்துகிடந்தது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ற்றவன்: இது யோவாசின் குமாரனாகிய கிதியோன் என்னும் இஸ்ரவேலனுடைய பட்டயமே அல்லாமல் வேறல்ல; தேவன் மீதியானியரையும், இந்தச் சேனை அனைத்தையும் அவன் கையிலே ஒப்புக்கொடுத்தார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ற்றவன்: இது யோவாசின் குமாரனாகிய கிதியோன் என்னும் இஸ்ரவேலனுடைய பட்டயமே அல்லாமல் வேறல்ல; தேவன் மீதியானியரையும், இந்தச் சேனை அனைத்தையும் அவன் கையிலே ஒப்புக்கொடுத்தார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தியோன் அந்தச் சொப்பனத்தையும் அதின் வியார்த்தியையும் கேட்டபோது, அவன் பணிந்துகொண்டு, இஸ்ரவேலின் பாளயத்திற்குத் திரும்பிவந்து: எழுந்திருங்கள், கர்த்தர் மீதியானியரின் பாளயத்தை உங்கள் கைகளில் ஒப்புக்கொடுத்தார் என்று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தியோன் அந்தச் சொப்பனத்தையும் அதின் வியார்த்தியையும் கேட்டபோது, அவன் பணிந்துகொண்டு, இஸ்ரவேலின் பாளயத்திற்குத் திரும்பிவந்து: எழுந்திருங்கள், கர்த்தர் மீதியானியரின் பாளயத்தை உங்கள் கைகளில் ஒப்புக்கொடுத்தார் என்று சொல்ல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ுந்நூறுபேரை மூன்று படையாக வகுத்து, அவர்கள் ஒவ்வொருவன் கையிலும் ஒரு எக்காளத்தையும், வெறும் பானையையும், அந்தப் பானைக்குள் வைக்கும் தீவட்டியையும் கொடு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ுந்நூறுபேரை மூன்று படையாக வகுத்து, அவர்கள் ஒவ்வொருவன் கையிலும் ஒரு எக்காளத்தையும், வெறும் பானையையும், அந்தப் பானைக்குள் வைக்கும் தீவட்டியையும் கொடு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நோக்கி: நான் செய்வதைப் பார்த்து, அப்படியே நீங்களும் செய்யுங்கள். இதோ, நான் பாளயத்தின் முன்னணியில் வந்திருக்கும்போது, நான் எப்படிச் செய்கிறேனோ அப்படியே நீங்களும் செய்ய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ும் என்னோடே இருக்கும் சகலமானபேரும் எக்காளம் ஊதும்போது, நீங்களும் பாளயத்தைச் சுற்றி எங்கும் எக்காளங்களை ஊதி, கர்த்தருடைய பட்டயம் கிதியோனுடைய பட்டயம் என்பீர்களாக என்று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ும் என்னோடே இருக்கும் சகலமானபேரும் எக்காளம் ஊதும்போது, நீங்களும் பாளயத்தைச் சுற்றி எங்கும் எக்காளங்களை ஊதி, கர்த்தருடைய பட்டயம் கிதியோனுடைய பட்டயம் என்பீர்களாக என்று 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டுஜாமத்தின் துவக்கத்தில், ஜாமக்காரரை மாற்றிவைத்தபின்பு, கிதியோனும் அவனோடிருந்த நூறுபேரும் அந்த ஜாமத்தின் துவக்கத்திலே பாளயத்தின் முன்னணியில் வந்து, எக்காளங்களை ஊதி, தங்கள் கையிலிருந்த பானைகளை உடை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டுஜாமத்தின் துவக்கத்தில், ஜாமக்காரரை மாற்றிவைத்தபின்பு, கிதியோனும் அவனோடிருந்த நூறுபேரும் அந்த ஜாமத்தின் துவக்கத்திலே பாளயத்தின் முன்னணியில் வந்து, எக்காளங்களை ஊதி, தங்கள் கையிலிருந்த பானைகளை உடை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படைகளின் மனுஷரும் எக்காளங்களை ஊதி, பானைகளை உடைத்து, தீவட்டிகளைத் தங்கள் இடதுகைகளிலும், ஊதும் எக்காளங்களைத் தங்கள் வலது கைகளிலும் பிடித்துக்கொண்டு, கர்த்தருடைய பட்டயம் கிதியோனுடைய பட்டயம் என்று சத்தமி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படைகளின் மனுஷரும் எக்காளங்களை ஊதி, பானைகளை உடைத்து, தீவட்டிகளைத் தங்கள் இடதுகைகளிலும், ஊதும் எக்காளங்களைத் தங்கள் வலது கைகளிலும் பிடித்துக்கொண்டு, கர்த்தருடைய பட்டயம் கிதியோனுடைய பட்டயம் என்று சத்தமிட்ட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ளயத்தைச் சுற்றிலும் அவரவர் தங்கள் நிலையிலே நின்றார்கள்; அப்பொழுது பாளயத்தில் இருந்தவர்கள் எல்லாரும் சிதறிக் கூக்குரலிட்டு, ஓடிப்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ளயத்தைச் சுற்றிலும் அவரவர் தங்கள் நிலையிலே நின்றார்கள்; அப்பொழுது பாளயத்தில் இருந்தவர்கள் எல்லாரும் சிதறிக் கூக்குரலிட்டு, ஓடிப்போ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ந்நூறுபேரும் எக்காளங்களை ஊதுகையில், கர்த்தர் பாளயமெங்கும் ஒருவர் பட்டயத்தை ஒருவருக்கு விரோதமாய் ஓங்கப்பண்ணினார்; சேனையானது சேரோத்திலுள்ள பெத்சித்தாமட்டும், தாபாத்திற்குச் சமீபமான ஆபேல்மேகொலாவின் எல்லைமட்டும் ஓடிப்போய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ந்நூறுபேரும் எக்காளங்களை ஊதுகையில், கர்த்தர் பாளயமெங்கும் ஒருவர் பட்டயத்தை ஒருவருக்கு விரோதமாய் ஓங்கப்பண்ணினார்; சேனையானது சேரோத்திலுள்ள பெத்சித்தாமட்டும், தாபாத்திற்குச் சமீபமான ஆபேல்மேகொலாவின் எல்லைமட்டும் ஓடிப்போய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ந்நூறுபேரும் எக்காளங்களை ஊதுகையில், கர்த்தர் பாளயமெங்கும் ஒருவர் பட்டயத்தை ஒருவருக்கு விரோதமாய் ஓங்கப்பண்ணினார்; சேனையானது சேரோத்திலுள்ள பெத்சித்தாமட்டும், தாபாத்திற்குச் சமீபமான ஆபேல்மேகொலாவின் எல்லைமட்டும் ஓடிப்போயிற்ற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ப்தலி மனுஷரும், ஆசேர் மனுஷரும், மனாசேயின் சகல மனுஷருமாகிய இஸ்ரவேலர் கூடிவந்து, மீதியானியரைப் பின் தொடர்ந்து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ப்தலி மனுஷரும், ஆசேர் மனுஷரும், மனாசேயின் சகல மனுஷருமாகிய இஸ்ரவேலர் கூடிவந்து, மீதியானியரைப் பின் தொடர்ந்துபோ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தியானியரின் இரண்டு அதிபதிகளாகிய ஓரேபையும் சேபையும் பிடித்து, ஓரேபை ஓரேப் என்னப்பட்ட கன்மலையிலும், சேபை சேப் என்னப்பட்ட ஆலையிலும் கொன்றுபோட்டு, மீதியானியரைத் துரத்தி, ஓரேப் சேப் என்பவர்களின் தலைகளை யோர்தானுக்கு இக்கரையிலிருந்த கிதியோனிடத்துக்குக் கொண்டுவ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தியானியரின் இரண்டு அதிபதிகளாகிய ஓரேபையும் சேபையும் பிடித்து, ஓரேபை ஓரேப் என்னப்பட்ட கன்மலையிலும், சேபை சேப் என்னப்பட்ட ஆலையிலும் கொன்றுபோட்டு, மீதியானியரைத் துரத்தி, ஓரேப் சேப் என்பவர்களின் தலைகளை யோர்தானுக்கு இக்கரையிலிருந்த கிதியோனிடத்துக்குக் கொண்டுவ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தியானியரின் இரண்டு அதிபதிகளாகிய ஓரேபையும் சேபையும் பிடித்து, ஓரேபை ஓரேப் என்னப்பட்ட கன்மலையிலும், சேபை சேப் என்னப்பட்ட ஆலையிலும் கொன்றுபோட்டு, மீதியானியரைத் துரத்தி, ஓரேப் சேப் என்பவர்களின் தலைகளை யோர்தானுக்கு இக்கரையிலிருந்த கிதியோனிடத்துக்குக் கொண்டு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యెరుబ్బయలు, అనగా గిద్యోనును అతనితో నున్న జనులందరును, వేకువను లేచి హరోదు బావియొద్ద ది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యలోని మోరె కొండకు ఉత్తరముగా మిద్యా నీయుల దండుపాళెము వారికి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యెహోవానీతో నున్న జనులు ఎక్కువ మంది, నేను వారిచేతికి మిద్యానీయులను అప్పగింపతగదు; ఇశ్రాయేలీయులు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హుబలము నాకు రక్షణ కలుగచేసికొనెననుకొని నామీద అతిశయించుదుర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కాబట్టి నీవుఎవడు భయపడి వణకుచున్నాడో వాడు త్వరపడి గిలాదు కొండ విడిచి తిరిగి వెళ్లవలెనని 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ునట్లుగా ప్రకటించు మని గిద్యోనుతో సెలవిచ్చెను. అప్పుడు జనులలోనుండి ఇరువది రెండువేలమంది తిర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పదివేలమంది నిలిచియుండగా యెహోవాఈ జను లింక ఎక్కువమంది, నీళ్లయొద్దకు వారిని దిగజేయుము, అ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ొరకు వారిని శోధించెదను. ఇతడు నీతో కూడ పోవలెనని నేను ఎవనిగూర్చి చెప్పు దునో వాడు నీతో పోవల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తడు నీతో పోకూడదని యెవనిగూర్చి నీతో చెప్పుదునో వాడు పోకూడదని గిద్యోనుతో సెల 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తడు నీళ్లయొద్దకు ఆ జనమును దిగజేసినప్పుడు యెహోవాకుక్కగతుకునట్లు తన నాలుకతో నీళ్లను గతిక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వానిని, త్రాగుటకుమోకాళ్లూని క్రుంగిన ప్రతి వానిని వేరువేరుగా ఉంచుమని గిద్యోనుతో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చేతితో నోటికందించుకొని గతికినవారిలెక్క మూడు వందల మంది; మిగిలిన జనులందరు నీళ్లు త్రాగ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కాళ్లూని క్రుం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యెహోవాగతికిన మూడు వందల మనుష్యులద్వారా మిమ్మును రక్షించెదను; మిద్యానీయులను నీ చేత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ెదను; జనులందరు తమ తమ చోట్లకు వెళ్లవచ్చునని గిద్యోనుతో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ప్రజలు ఆహారమును బూరలను పట్టుకొనగా అతడు ప్రజలందరిని తమ గుడారములకు వెళ్లనంపెను గాని ఆ మూడువంద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ని నిలుపుకొనెను. మిద్యానీయుల దండు లోయలో అతనికి దిగువ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రాత్రి యెహోవా అతనితో ఇట్లనెనునీవు లేచి దండుమీదికి పొమ్ము, నీ చేతికి దాని నప్పగ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ోవుటకు నీకు భయమైనయెడల నీ పనివాడైన పూరాతో కూడ దండుకు దిగిపొ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చెప్పు కొనుచున్న దానిని వినిన తరువాత నీవు ఆ దండు లోనికి దిగిపోవుటకు నీ చేతులు బలపరచబడ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ా, అతడును అతని పని వాడైన పూరాయును ఆ దండులోనున్న సన్నద్ధుల యొద్దకు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ిద్యానీయులును అమాలేకీయులును తూర్పువారును లెక్కకు మిడతలవలె ఆ మైదానములో పరుండి యుండిరి.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ంటెలు సముద్రతీరమందున్న యిసుక రేణువులవలె లెక్కలేనివ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గిద్యోను వచ్చినప్పుడు ఒకడు తాను కనిన కలను తన చెలికానికి వివరించుచుండెను. ఎట్లనగానేనొక కలగంటి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ే మనగా యవలరొట్టె ఒకటి మిద్యానీయుల దండులోనికి దొర్లి యొక గుడారమునకు వచ్చి దాని పడగొట్టి తల క్రి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ప్పుడు ఆ గుడారము పడిపోయ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దుకు వాని చెలికాడు అది ఇశ్రాయేలీయు డైన యోవాషు కుమారుడగు గిద్యోను ఖడ్గమేగాని మరేమికాదు; దేవ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ద్యానీయులను ఈ దండంతను అతని చేతికి అప్పగింప బోవుచున్నాడని ఉ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గిద్యోను ఆ కల వివరమును దాని తాత్పర్యమును విని నప్పుడు అతడు యెహోవాకు నమస్కారము చేసి ఇశ్రా యేల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ండులోనికి తిరిగి వెళ్లిలెండి, యెహోవా మిద్యానీయుల దండును మీ చేతికి అప్ప గించుచున్నాడ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మూడువందలమందిని మూడు గుంపులుగా చేసి బూరను వట్టికుండను ఆ కుండలలో దివిటీలను ప్రతివాని చేతికి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తో ఇట్లనెనునన్ను చూచి నేను చేయునట్లు చేయుడ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దిగో నేను వారి దండు కొట్టకొనకు పోవుచున్నాను, నేను చేయునట్లు మీర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ేనును నాతో నున్నవారందరును బూరలను ఊదునప్పుడు మీరును దండు పాళెమంతటిచుట్టు బూరలను ఊదుచుయెహోవా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ద్యోనుకును విజయము అని కేకలు వేయ వల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ట్లు నడిజాము మొదటి కావలివారు ఉంచబడగానే గిద్యోనును అతనితోనున్న నూరుమందియు దండుపాళెము కొట్టకొ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 బూరలను ఊది తమ చేతులలోనున్న కుండలను పగులగొ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ట్లు ఆ మూడు గుంపులవారు బూరలను ఊదుచు ఆ కుండలను పగులగొట్టి, యెడమచేతు లలో దివిటీలను కుడిచేత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దుటకు బూరలను పట్టుకొనియెహోవా ఖడ్గము గిద్యోను ఖడ్గము అని కేకలు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ిలో ప్రతివాడును తన చోటున దండు చుట్టు నిలిచియుండగా ఆ దండువారందరును పరుగెత్తుచు కేకలు వేయ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 మూడువందలమంది బూరలను ఊదినప్పుడు యెహోవా దండంతటిలోను ప్రతి వాని ఖడ్గమును వాని పొరుగువాని 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ిప్పెను. దండు సెరేరాతువైపున నున్న బేత్షిత్తావరకు తబ్బాతునొద్ద నున్న ఆబేల్మెహోలా తీరము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ి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ఫ్తాలి గోత్రములోనుండియు, ఆషేరు గోత్రములోనుండియు, మనష్షే గోత్రమంతటిలోనుండియు పిలిపింపబడిన ఇశ్ర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ీయులు కూడుకొని మిద్యానీయులను తరిమ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గిద్యోను ఎఫ్రాయిమీయుల మన్యదేశమంతటికిని దూత లను పంపిమిద్యానీయులను ఎదుర్కొనుటకు వచ్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ేత్బారావరకు వాగులను యొర్దానును వారికంటెముందుగా పట్టుకొనుడని చెప్పియుండెను గనుక, ఎఫ్రాయిమీయు ల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డుకొని బేత్బారా వరకు వాగులను యొర్దానును పట్ట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మరియు వారు మిద్యాను అధిపతులైన ఓరేబు జెయేబు అను ఇద్దరిని పట్టుకొని, ఓరేబు బండమీద ఓరేబును చంపిర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ెయేబు ద్రాక్షల తొట్టియొద్ద జెయేబునుచంపి మిద్యానీయులను తరుముకొనిపోయిరి. ఓరేబు జెయేబుల తలలను యొర్ద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తలికి గిద్యోనునొద్దకు తె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2026-10-21T06:18:15Z</dcterms:created>
  <dcterms:modified xsi:type="dcterms:W3CDTF">2026-10-21T06:18:15Z</dcterms:modified>
  <dc:title>న్యాయాధిపతులు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